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5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7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05" r:id="rId2"/>
    <p:sldId id="310" r:id="rId3"/>
    <p:sldId id="364" r:id="rId4"/>
    <p:sldId id="358" r:id="rId5"/>
    <p:sldId id="262" r:id="rId6"/>
    <p:sldId id="311" r:id="rId7"/>
    <p:sldId id="335" r:id="rId8"/>
    <p:sldId id="288" r:id="rId9"/>
    <p:sldId id="265" r:id="rId10"/>
    <p:sldId id="319" r:id="rId11"/>
    <p:sldId id="315" r:id="rId12"/>
    <p:sldId id="314" r:id="rId13"/>
    <p:sldId id="318" r:id="rId14"/>
    <p:sldId id="325" r:id="rId15"/>
    <p:sldId id="329" r:id="rId16"/>
    <p:sldId id="317" r:id="rId17"/>
    <p:sldId id="333" r:id="rId18"/>
    <p:sldId id="326" r:id="rId19"/>
    <p:sldId id="327" r:id="rId20"/>
    <p:sldId id="330" r:id="rId21"/>
    <p:sldId id="331" r:id="rId22"/>
    <p:sldId id="332" r:id="rId23"/>
    <p:sldId id="343" r:id="rId24"/>
    <p:sldId id="342" r:id="rId25"/>
    <p:sldId id="341" r:id="rId26"/>
    <p:sldId id="347" r:id="rId27"/>
    <p:sldId id="354" r:id="rId28"/>
    <p:sldId id="356" r:id="rId29"/>
    <p:sldId id="357" r:id="rId30"/>
    <p:sldId id="355" r:id="rId31"/>
    <p:sldId id="360" r:id="rId32"/>
    <p:sldId id="361" r:id="rId33"/>
    <p:sldId id="365" r:id="rId34"/>
    <p:sldId id="373" r:id="rId35"/>
    <p:sldId id="375" r:id="rId36"/>
    <p:sldId id="372" r:id="rId37"/>
    <p:sldId id="366" r:id="rId38"/>
    <p:sldId id="367" r:id="rId39"/>
    <p:sldId id="349" r:id="rId40"/>
    <p:sldId id="368" r:id="rId41"/>
    <p:sldId id="369" r:id="rId42"/>
    <p:sldId id="370" r:id="rId43"/>
    <p:sldId id="371" r:id="rId44"/>
    <p:sldId id="351" r:id="rId45"/>
    <p:sldId id="376" r:id="rId46"/>
    <p:sldId id="378" r:id="rId47"/>
    <p:sldId id="336" r:id="rId48"/>
    <p:sldId id="338" r:id="rId49"/>
    <p:sldId id="339" r:id="rId50"/>
    <p:sldId id="377" r:id="rId51"/>
  </p:sldIdLst>
  <p:sldSz cx="12192000" cy="6858000"/>
  <p:notesSz cx="6858000" cy="9144000"/>
  <p:embeddedFontLst>
    <p:embeddedFont>
      <p:font typeface="맑은 고딕" panose="020B0503020000020004" pitchFamily="50" charset="-127"/>
      <p:regular r:id="rId54"/>
      <p:bold r:id="rId55"/>
    </p:embeddedFont>
    <p:embeddedFont>
      <p:font typeface="Arial Unicode MS" panose="020B0600000101010101" charset="-127"/>
      <p:regular r:id="rId56"/>
    </p:embeddedFont>
    <p:embeddedFont>
      <p:font typeface="배달의민족 한나체 Air" panose="020B0600000101010101" pitchFamily="50" charset="-127"/>
      <p:regular r:id="rId5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912"/>
    <a:srgbClr val="AAAAAA"/>
    <a:srgbClr val="6B7F8F"/>
    <a:srgbClr val="FFFFFF"/>
    <a:srgbClr val="ECEA8F"/>
    <a:srgbClr val="EBF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1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E0E6AFD-020B-4AAA-BFD0-FCC0DEFE6E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0D1AF8-8C49-4A02-9631-28EE41DE5D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74D2A-C6A8-40D2-80DC-0FE3B8640E81}" type="datetimeFigureOut">
              <a:rPr lang="ko-KR" altLang="en-US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2022-05-20</a:t>
            </a:fld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DA5FB0-D4ED-43F3-87F9-0943D3B394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2AB72E-C1FF-49B1-8DAA-0BC55981F1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0A878-E184-452D-88FC-789D08A7BE70}" type="slidenum">
              <a:rPr lang="ko-KR" altLang="en-US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‹#›</a:t>
            </a:fld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130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1B5DEA8D-5C39-4411-99B8-4F2C80714005}" type="datetimeFigureOut">
              <a:rPr lang="zh-CN" altLang="en-US" smtClean="0"/>
              <a:pPr/>
              <a:t>2022/5/20</a:t>
            </a:fld>
            <a:endParaRPr lang="zh-CN" altLang="en-US" dirty="0"/>
          </a:p>
        </p:txBody>
      </p:sp>
      <p:sp>
        <p:nvSpPr>
          <p:cNvPr id="6" name="Group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7" name="Group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66566E4F-82C5-4B9D-99DB-B3D21C2E82C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9685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384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030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059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948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45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914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25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993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937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7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65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509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322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95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700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75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397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672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49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75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75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75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149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75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75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75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49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43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43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43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43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25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49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13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212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2051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648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737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49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045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552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49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0486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102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978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393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561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287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908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66E4F-82C5-4B9D-99DB-B3D21C2E82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97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oup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6A94C1D1-D216-49F8-8289-75F2896FC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zh-CN" altLang="en-US" dirty="0"/>
          </a:p>
        </p:txBody>
      </p:sp>
      <p:sp>
        <p:nvSpPr>
          <p:cNvPr id="3" name="GroupGroup 2">
            <a:extLst>
              <a:ext uri="{FF2B5EF4-FFF2-40B4-BE49-F238E27FC236}">
                <a16:creationId xmlns:a16="http://schemas.microsoft.com/office/drawing/2014/main" id="{B25AE71E-8231-4407-A314-0A893E97A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9451CB88-8827-4AC4-A2A6-6486B28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54C6-3C45-4BB4-BF6E-F5E2656CDB34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Group 4">
            <a:extLst>
              <a:ext uri="{FF2B5EF4-FFF2-40B4-BE49-F238E27FC236}">
                <a16:creationId xmlns:a16="http://schemas.microsoft.com/office/drawing/2014/main" id="{B6D33B77-0146-466D-9D11-4E851C28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Group 5">
            <a:extLst>
              <a:ext uri="{FF2B5EF4-FFF2-40B4-BE49-F238E27FC236}">
                <a16:creationId xmlns:a16="http://schemas.microsoft.com/office/drawing/2014/main" id="{3769D20C-9045-4145-AD6D-732276A8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698D-72E9-4B13-9EF6-5DBB3A57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2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oup 10">
            <a:extLst>
              <a:ext uri="{FF2B5EF4-FFF2-40B4-BE49-F238E27FC236}">
                <a16:creationId xmlns:a16="http://schemas.microsoft.com/office/drawing/2014/main" id="{1B7E54E6-1E1F-42BF-BC27-A07A67CCB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515" t="45210"/>
          <a:stretch/>
        </p:blipFill>
        <p:spPr>
          <a:xfrm>
            <a:off x="-1" y="0"/>
            <a:ext cx="885825" cy="3268280"/>
          </a:xfrm>
          <a:prstGeom prst="rect">
            <a:avLst/>
          </a:prstGeom>
        </p:spPr>
      </p:pic>
      <p:sp>
        <p:nvSpPr>
          <p:cNvPr id="12" name="Group 11">
            <a:extLst>
              <a:ext uri="{FF2B5EF4-FFF2-40B4-BE49-F238E27FC236}">
                <a16:creationId xmlns:a16="http://schemas.microsoft.com/office/drawing/2014/main" id="{585E2A67-FDA1-4FFA-8849-6BF7A754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468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2C9C0DEF-D489-4E08-9B6C-6D45B9C7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>
            <a:extLst>
              <a:ext uri="{FF2B5EF4-FFF2-40B4-BE49-F238E27FC236}">
                <a16:creationId xmlns:a16="http://schemas.microsoft.com/office/drawing/2014/main" id="{9C48066E-F0CC-46B8-B2EF-23C70530F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945F53A2-C2F8-4FC4-BCEA-DF44B0E91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841954C6-3C45-4BB4-BF6E-F5E2656CDB34}" type="datetimeFigureOut">
              <a:rPr lang="zh-CN" altLang="en-US" smtClean="0"/>
              <a:pPr/>
              <a:t>2022/5/20</a:t>
            </a:fld>
            <a:endParaRPr lang="zh-CN" altLang="en-US" dirty="0"/>
          </a:p>
        </p:txBody>
      </p:sp>
      <p:sp>
        <p:nvSpPr>
          <p:cNvPr id="5" name="Group 4">
            <a:extLst>
              <a:ext uri="{FF2B5EF4-FFF2-40B4-BE49-F238E27FC236}">
                <a16:creationId xmlns:a16="http://schemas.microsoft.com/office/drawing/2014/main" id="{0E7ABACB-BF91-437F-A22E-ADFC64BB9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Group 5">
            <a:extLst>
              <a:ext uri="{FF2B5EF4-FFF2-40B4-BE49-F238E27FC236}">
                <a16:creationId xmlns:a16="http://schemas.microsoft.com/office/drawing/2014/main" id="{BFB3E35B-15E0-4BC7-9398-54FC3E77B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656B698D-72E9-4B13-9EF6-5DBB3A57D12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699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4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image" Target="../media/image4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roup 34">
            <a:extLst>
              <a:ext uri="{FF2B5EF4-FFF2-40B4-BE49-F238E27FC236}">
                <a16:creationId xmlns:a16="http://schemas.microsoft.com/office/drawing/2014/main" id="{6EE17829-EB69-4640-A89C-3FEE80164BE1}"/>
              </a:ext>
            </a:extLst>
          </p:cNvPr>
          <p:cNvSpPr/>
          <p:nvPr/>
        </p:nvSpPr>
        <p:spPr>
          <a:xfrm>
            <a:off x="576260" y="276919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5</a:t>
            </a:r>
            <a:r>
              <a:rPr lang="ko-KR" altLang="en-US" sz="6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조 발표</a:t>
            </a:r>
            <a:endParaRPr lang="zh-CN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EBC95-5F63-4A37-AEA6-6DDB0D28DEA2}"/>
              </a:ext>
            </a:extLst>
          </p:cNvPr>
          <p:cNvSpPr txBox="1"/>
          <p:nvPr/>
        </p:nvSpPr>
        <p:spPr>
          <a:xfrm>
            <a:off x="621757" y="3692523"/>
            <a:ext cx="611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KB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IT’s your Life 5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D065B8-E7B2-E0F4-0639-E8D97F3F9B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034" y="-159436"/>
            <a:ext cx="1693293" cy="16932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E4012A-A8F4-5C38-C436-778B0023A11B}"/>
              </a:ext>
            </a:extLst>
          </p:cNvPr>
          <p:cNvSpPr/>
          <p:nvPr/>
        </p:nvSpPr>
        <p:spPr>
          <a:xfrm>
            <a:off x="11108724" y="5782962"/>
            <a:ext cx="1083276" cy="1075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dirty="0">
                <a:latin typeface="배달의민족 한나체 Air" panose="020B0600000101010101" pitchFamily="50" charset="-127"/>
              </a:rPr>
              <a:t>x</a:t>
            </a:r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CDA1490C-39A8-46C6-86C1-8786D7DA7B7A}"/>
              </a:ext>
            </a:extLst>
          </p:cNvPr>
          <p:cNvSpPr/>
          <p:nvPr/>
        </p:nvSpPr>
        <p:spPr>
          <a:xfrm rot="2721397">
            <a:off x="10973464" y="4448942"/>
            <a:ext cx="809996" cy="3168172"/>
          </a:xfrm>
          <a:custGeom>
            <a:avLst/>
            <a:gdLst>
              <a:gd name="connsiteX0" fmla="*/ 1 w 809996"/>
              <a:gd name="connsiteY0" fmla="*/ 0 h 3168172"/>
              <a:gd name="connsiteX1" fmla="*/ 809996 w 809996"/>
              <a:gd name="connsiteY1" fmla="*/ 799974 h 3168172"/>
              <a:gd name="connsiteX2" fmla="*/ 809996 w 809996"/>
              <a:gd name="connsiteY2" fmla="*/ 2348030 h 3168172"/>
              <a:gd name="connsiteX3" fmla="*/ 0 w 809996"/>
              <a:gd name="connsiteY3" fmla="*/ 3168172 h 316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996" h="3168172">
                <a:moveTo>
                  <a:pt x="1" y="0"/>
                </a:moveTo>
                <a:lnTo>
                  <a:pt x="809996" y="799974"/>
                </a:lnTo>
                <a:lnTo>
                  <a:pt x="809996" y="2348030"/>
                </a:lnTo>
                <a:lnTo>
                  <a:pt x="0" y="3168172"/>
                </a:lnTo>
                <a:close/>
              </a:path>
            </a:pathLst>
          </a:custGeom>
          <a:solidFill>
            <a:srgbClr val="6B7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847CA4-EED3-A886-7E07-D98F1396A106}"/>
              </a:ext>
            </a:extLst>
          </p:cNvPr>
          <p:cNvSpPr/>
          <p:nvPr/>
        </p:nvSpPr>
        <p:spPr>
          <a:xfrm>
            <a:off x="4921737" y="0"/>
            <a:ext cx="1083276" cy="57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5E2DFC-E12F-73BE-BDA3-1F1735226981}"/>
              </a:ext>
            </a:extLst>
          </p:cNvPr>
          <p:cNvSpPr/>
          <p:nvPr/>
        </p:nvSpPr>
        <p:spPr>
          <a:xfrm>
            <a:off x="5740149" y="818239"/>
            <a:ext cx="1303202" cy="38135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C5FF6-8A1D-42BB-D49F-1D8ECC0407A8}"/>
              </a:ext>
            </a:extLst>
          </p:cNvPr>
          <p:cNvSpPr/>
          <p:nvPr/>
        </p:nvSpPr>
        <p:spPr>
          <a:xfrm>
            <a:off x="6600165" y="1600438"/>
            <a:ext cx="1303202" cy="2337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" name="Group 19">
            <a:extLst>
              <a:ext uri="{FF2B5EF4-FFF2-40B4-BE49-F238E27FC236}">
                <a16:creationId xmlns:a16="http://schemas.microsoft.com/office/drawing/2014/main" id="{2AEEED6D-9EE2-45C5-A3B6-8DDD1046B8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27092" b="14529"/>
          <a:stretch/>
        </p:blipFill>
        <p:spPr>
          <a:xfrm>
            <a:off x="1395664" y="-1"/>
            <a:ext cx="7427652" cy="6858001"/>
          </a:xfrm>
          <a:prstGeom prst="rect">
            <a:avLst/>
          </a:prstGeom>
        </p:spPr>
      </p:pic>
      <p:sp>
        <p:nvSpPr>
          <p:cNvPr id="34" name="Group 33">
            <a:extLst>
              <a:ext uri="{FF2B5EF4-FFF2-40B4-BE49-F238E27FC236}">
                <a16:creationId xmlns:a16="http://schemas.microsoft.com/office/drawing/2014/main" id="{2CC77A6A-A374-4A13-8771-52F82EBB6175}"/>
              </a:ext>
            </a:extLst>
          </p:cNvPr>
          <p:cNvSpPr txBox="1"/>
          <p:nvPr/>
        </p:nvSpPr>
        <p:spPr>
          <a:xfrm>
            <a:off x="602894" y="2145703"/>
            <a:ext cx="656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중고차 플랫폼 </a:t>
            </a:r>
            <a:r>
              <a:rPr lang="ko-KR" alt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든든카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38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72" y="936823"/>
            <a:ext cx="2080491" cy="726696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Problems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532054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1-3-3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배경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1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 txBox="1">
            <a:spLocks/>
          </p:cNvSpPr>
          <p:nvPr/>
        </p:nvSpPr>
        <p:spPr>
          <a:xfrm>
            <a:off x="660772" y="918723"/>
            <a:ext cx="2080491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Problems</a:t>
            </a:r>
            <a:endParaRPr lang="zh-CN" altLang="en-US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771" y="1681619"/>
            <a:ext cx="34594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사이트마다 명확한 장단점 존재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보배드림의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경우 자동차 외적인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게시글이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다수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사이트 목적의 변질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사이트의 경우 가격 예측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 사이트 디자인 등 기술의 부재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대기업의 경우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인증차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우선 판매 유도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40" y="4855753"/>
            <a:ext cx="4334480" cy="10383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61279" y="607135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보배드림 예시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111" y="918723"/>
            <a:ext cx="4332909" cy="332357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73114" y="4221878"/>
            <a:ext cx="1821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&lt;KB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차차차 예시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6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72" y="936823"/>
            <a:ext cx="2080491" cy="726696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Solutions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532054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1-3-4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배경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1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 txBox="1">
            <a:spLocks/>
          </p:cNvSpPr>
          <p:nvPr/>
        </p:nvSpPr>
        <p:spPr>
          <a:xfrm>
            <a:off x="660772" y="918723"/>
            <a:ext cx="2080491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pPr algn="ctr"/>
            <a:endParaRPr lang="zh-CN" altLang="en-US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001" y="1808221"/>
            <a:ext cx="105190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게시판 활용하여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판매자와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구매자가 자유롭게 소통 가능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보배드림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자동차 커뮤니티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+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대기업 서비스를 활용하여 소비자에게 객관적인 </a:t>
            </a:r>
            <a:r>
              <a:rPr lang="ko-KR" altLang="en-US" sz="3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 제공</a:t>
            </a:r>
            <a:endParaRPr lang="en-US" altLang="ko-KR" sz="3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9055"/>
            <a:ext cx="12192000" cy="33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72" y="936823"/>
            <a:ext cx="2080491" cy="726696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Problems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532054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1-3-5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배경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1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 txBox="1">
            <a:spLocks/>
          </p:cNvSpPr>
          <p:nvPr/>
        </p:nvSpPr>
        <p:spPr>
          <a:xfrm>
            <a:off x="660772" y="918723"/>
            <a:ext cx="2080491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Problems</a:t>
            </a:r>
            <a:endParaRPr lang="zh-CN" altLang="en-US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56001" y="674255"/>
            <a:ext cx="7832436" cy="5708071"/>
            <a:chOff x="660771" y="1630406"/>
            <a:chExt cx="6749974" cy="4272273"/>
          </a:xfrm>
        </p:grpSpPr>
        <p:pic>
          <p:nvPicPr>
            <p:cNvPr id="6146" name="Picture 2" descr="https://lh3.googleusercontent.com/7jwuFKU8vzwP7igEd_Vh1TC_CmS4SclZwkIPtvoUj9CPASSRgPntnTRO8nAS5wGFdqs9b5aQjgXDSQCTfV-2pwJzXgp7ECjddG5j7bEVnt_KBnWFW9ny4QhXRzXKBGY39JHuegdJURJypKyDEKJ2b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71" y="1630406"/>
              <a:ext cx="3374987" cy="427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lh3.googleusercontent.com/1v-_0GW4gXXXeNw_LheaDrXHrLXE8G1lfhuV3RNFmXu9RZgYXMEXm_n-d0vER209OwVH7lFk4rOzyL6flB9dUmNJIhM4t78GRe5Tt2qlknl-IOwrdb45V1ktBm6-IrM9m16ybJA-bfgosw0BgQGqb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758" y="1630406"/>
              <a:ext cx="3374987" cy="126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lh6.googleusercontent.com/68vWFnROmERU23DLxlbutWmhqPO70phnQh0jjDja7G1lRLnBGsAWRfREHNeV4MEheQ1o9KliZ-AdN84drCJZCk9iB5qQ_B8wB0CnlL1ZaDKIimWamiON7X6h80HKDdcd7X4S_JWMf2nxyZAf-L0At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758" y="2897232"/>
              <a:ext cx="3374987" cy="3002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660771" y="1681619"/>
            <a:ext cx="34594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중고차 거래 시 딜러에게 지급해야하는 비용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딜러마다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천차만별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높은 비용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 비대칭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부정적 인식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523345" y="936823"/>
            <a:ext cx="1865746" cy="217722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657599" y="1173210"/>
            <a:ext cx="858983" cy="175299"/>
          </a:xfrm>
          <a:prstGeom prst="round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523345" y="5790532"/>
            <a:ext cx="1616364" cy="176159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58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72" y="936823"/>
            <a:ext cx="2080491" cy="726696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Solutions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532054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1-3-6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배경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1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 txBox="1">
            <a:spLocks/>
          </p:cNvSpPr>
          <p:nvPr/>
        </p:nvSpPr>
        <p:spPr>
          <a:xfrm>
            <a:off x="660772" y="918723"/>
            <a:ext cx="2080491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pPr algn="ctr"/>
            <a:endParaRPr lang="zh-CN" altLang="en-US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001" y="1808221"/>
            <a:ext cx="5980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게시판과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My Page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활용하여 소비자와 대행인 간 소통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게시판 내에서 이뤄지는 대행인 간 가격 경쟁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소비자는 합리적인 가격으로 동행 서비스 이용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판매자는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이후 부가적인 서비스 이용하도록 유도 가능 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993082" y="1210489"/>
            <a:ext cx="3695700" cy="4823460"/>
            <a:chOff x="4305300" y="1358271"/>
            <a:chExt cx="3695700" cy="4823460"/>
          </a:xfrm>
        </p:grpSpPr>
        <p:grpSp>
          <p:nvGrpSpPr>
            <p:cNvPr id="6" name="그룹 5"/>
            <p:cNvGrpSpPr/>
            <p:nvPr/>
          </p:nvGrpSpPr>
          <p:grpSpPr>
            <a:xfrm>
              <a:off x="4305300" y="1358271"/>
              <a:ext cx="3695700" cy="4823460"/>
              <a:chOff x="4267200" y="1493520"/>
              <a:chExt cx="3695700" cy="482346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4267200" y="1493520"/>
                <a:ext cx="3695700" cy="4823460"/>
              </a:xfrm>
              <a:prstGeom prst="rect">
                <a:avLst/>
              </a:prstGeom>
              <a:solidFill>
                <a:schemeClr val="bg1">
                  <a:lumMod val="85000"/>
                  <a:alpha val="24000"/>
                </a:schemeClr>
              </a:solidFill>
              <a:effectLst>
                <a:softEdge rad="63500"/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4427220" y="1663519"/>
                <a:ext cx="3398520" cy="44401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softEdge rad="88900"/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14" name="îsļiďè">
              <a:extLst>
                <a:ext uri="{FF2B5EF4-FFF2-40B4-BE49-F238E27FC236}">
                  <a16:creationId xmlns:a16="http://schemas.microsoft.com/office/drawing/2014/main" id="{86CB5118-F988-4BCC-8526-F6AADF368F3D}"/>
                </a:ext>
              </a:extLst>
            </p:cNvPr>
            <p:cNvSpPr/>
            <p:nvPr/>
          </p:nvSpPr>
          <p:spPr>
            <a:xfrm>
              <a:off x="5652774" y="1785949"/>
              <a:ext cx="1000751" cy="1000507"/>
            </a:xfrm>
            <a:prstGeom prst="ellipse">
              <a:avLst/>
            </a:prstGeom>
            <a:solidFill>
              <a:schemeClr val="bg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645854"/>
              <a:endParaRPr lang="en-GB" sz="3240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15" name="isľïḋè">
              <a:extLst>
                <a:ext uri="{FF2B5EF4-FFF2-40B4-BE49-F238E27FC236}">
                  <a16:creationId xmlns:a16="http://schemas.microsoft.com/office/drawing/2014/main" id="{D548B1B1-D716-4B7E-B7ED-E5C369BA0A55}"/>
                </a:ext>
              </a:extLst>
            </p:cNvPr>
            <p:cNvSpPr/>
            <p:nvPr/>
          </p:nvSpPr>
          <p:spPr>
            <a:xfrm>
              <a:off x="5872187" y="2005664"/>
              <a:ext cx="561924" cy="561075"/>
            </a:xfrm>
            <a:custGeom>
              <a:avLst/>
              <a:gdLst>
                <a:gd name="T0" fmla="*/ 3060 w 6120"/>
                <a:gd name="T1" fmla="*/ 0 h 6120"/>
                <a:gd name="T2" fmla="*/ 0 w 6120"/>
                <a:gd name="T3" fmla="*/ 3060 h 6120"/>
                <a:gd name="T4" fmla="*/ 3060 w 6120"/>
                <a:gd name="T5" fmla="*/ 6120 h 6120"/>
                <a:gd name="T6" fmla="*/ 6120 w 6120"/>
                <a:gd name="T7" fmla="*/ 3060 h 6120"/>
                <a:gd name="T8" fmla="*/ 3060 w 6120"/>
                <a:gd name="T9" fmla="*/ 0 h 6120"/>
                <a:gd name="T10" fmla="*/ 4635 w 6120"/>
                <a:gd name="T11" fmla="*/ 4862 h 6120"/>
                <a:gd name="T12" fmla="*/ 3060 w 6120"/>
                <a:gd name="T13" fmla="*/ 5453 h 6120"/>
                <a:gd name="T14" fmla="*/ 1486 w 6120"/>
                <a:gd name="T15" fmla="*/ 4862 h 6120"/>
                <a:gd name="T16" fmla="*/ 1416 w 6120"/>
                <a:gd name="T17" fmla="*/ 4655 h 6120"/>
                <a:gd name="T18" fmla="*/ 2632 w 6120"/>
                <a:gd name="T19" fmla="*/ 3147 h 6120"/>
                <a:gd name="T20" fmla="*/ 2107 w 6120"/>
                <a:gd name="T21" fmla="*/ 2147 h 6120"/>
                <a:gd name="T22" fmla="*/ 3060 w 6120"/>
                <a:gd name="T23" fmla="*/ 1027 h 6120"/>
                <a:gd name="T24" fmla="*/ 4013 w 6120"/>
                <a:gd name="T25" fmla="*/ 2147 h 6120"/>
                <a:gd name="T26" fmla="*/ 3488 w 6120"/>
                <a:gd name="T27" fmla="*/ 3147 h 6120"/>
                <a:gd name="T28" fmla="*/ 4705 w 6120"/>
                <a:gd name="T29" fmla="*/ 4654 h 6120"/>
                <a:gd name="T30" fmla="*/ 4635 w 6120"/>
                <a:gd name="T31" fmla="*/ 4862 h 6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20" h="6120">
                  <a:moveTo>
                    <a:pt x="3060" y="0"/>
                  </a:moveTo>
                  <a:cubicBezTo>
                    <a:pt x="1367" y="0"/>
                    <a:pt x="0" y="1371"/>
                    <a:pt x="0" y="3060"/>
                  </a:cubicBezTo>
                  <a:cubicBezTo>
                    <a:pt x="0" y="4751"/>
                    <a:pt x="1370" y="6120"/>
                    <a:pt x="3060" y="6120"/>
                  </a:cubicBezTo>
                  <a:cubicBezTo>
                    <a:pt x="4758" y="6120"/>
                    <a:pt x="6120" y="4744"/>
                    <a:pt x="6120" y="3060"/>
                  </a:cubicBezTo>
                  <a:cubicBezTo>
                    <a:pt x="6120" y="1367"/>
                    <a:pt x="4748" y="0"/>
                    <a:pt x="3060" y="0"/>
                  </a:cubicBezTo>
                  <a:close/>
                  <a:moveTo>
                    <a:pt x="4635" y="4862"/>
                  </a:moveTo>
                  <a:cubicBezTo>
                    <a:pt x="4198" y="5245"/>
                    <a:pt x="3645" y="5453"/>
                    <a:pt x="3060" y="5453"/>
                  </a:cubicBezTo>
                  <a:cubicBezTo>
                    <a:pt x="2475" y="5453"/>
                    <a:pt x="1922" y="5245"/>
                    <a:pt x="1486" y="4862"/>
                  </a:cubicBezTo>
                  <a:cubicBezTo>
                    <a:pt x="1427" y="4811"/>
                    <a:pt x="1400" y="4731"/>
                    <a:pt x="1416" y="4655"/>
                  </a:cubicBezTo>
                  <a:cubicBezTo>
                    <a:pt x="1566" y="3919"/>
                    <a:pt x="2035" y="3338"/>
                    <a:pt x="2632" y="3147"/>
                  </a:cubicBezTo>
                  <a:cubicBezTo>
                    <a:pt x="2320" y="2963"/>
                    <a:pt x="2107" y="2584"/>
                    <a:pt x="2107" y="2147"/>
                  </a:cubicBezTo>
                  <a:cubicBezTo>
                    <a:pt x="2107" y="1528"/>
                    <a:pt x="2533" y="1027"/>
                    <a:pt x="3060" y="1027"/>
                  </a:cubicBezTo>
                  <a:cubicBezTo>
                    <a:pt x="3587" y="1027"/>
                    <a:pt x="4013" y="1528"/>
                    <a:pt x="4013" y="2147"/>
                  </a:cubicBezTo>
                  <a:cubicBezTo>
                    <a:pt x="4013" y="2584"/>
                    <a:pt x="3800" y="2963"/>
                    <a:pt x="3488" y="3147"/>
                  </a:cubicBezTo>
                  <a:cubicBezTo>
                    <a:pt x="4085" y="3338"/>
                    <a:pt x="4554" y="3918"/>
                    <a:pt x="4705" y="4654"/>
                  </a:cubicBezTo>
                  <a:cubicBezTo>
                    <a:pt x="4720" y="4731"/>
                    <a:pt x="4694" y="4811"/>
                    <a:pt x="4635" y="48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823460" y="2983311"/>
              <a:ext cx="2682240" cy="228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874" y="4241497"/>
              <a:ext cx="3015411" cy="150770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463105" y="3009656"/>
              <a:ext cx="14029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김든든</a:t>
              </a:r>
              <a:r>
                <a:rPr lang="ko-KR" altLang="en-US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정비사</a:t>
              </a:r>
              <a:endPara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791172" y="3378988"/>
              <a:ext cx="1039067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경력 </a:t>
              </a:r>
              <a:r>
                <a:rPr lang="en-US" altLang="ko-KR" sz="1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10</a:t>
              </a:r>
              <a:r>
                <a:rPr lang="ko-KR" altLang="en-US" sz="1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년</a:t>
              </a:r>
              <a:endPara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동행 서비스</a:t>
              </a:r>
              <a:endPara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수리 서비스 </a:t>
              </a:r>
              <a:endPara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2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S1iḓè">
            <a:extLst>
              <a:ext uri="{FF2B5EF4-FFF2-40B4-BE49-F238E27FC236}">
                <a16:creationId xmlns:a16="http://schemas.microsoft.com/office/drawing/2014/main" id="{9964BCA1-73F0-4BE1-A699-5A429408ACA1}"/>
              </a:ext>
            </a:extLst>
          </p:cNvPr>
          <p:cNvSpPr/>
          <p:nvPr/>
        </p:nvSpPr>
        <p:spPr bwMode="auto">
          <a:xfrm flipH="1">
            <a:off x="1270098" y="0"/>
            <a:ext cx="8157920" cy="6857624"/>
          </a:xfrm>
          <a:custGeom>
            <a:avLst/>
            <a:gdLst>
              <a:gd name="connsiteX0" fmla="*/ 0 w 7357707"/>
              <a:gd name="connsiteY0" fmla="*/ 0 h 7232650"/>
              <a:gd name="connsiteX1" fmla="*/ 2636168 w 7357707"/>
              <a:gd name="connsiteY1" fmla="*/ 0 h 7232650"/>
              <a:gd name="connsiteX2" fmla="*/ 7357707 w 7357707"/>
              <a:gd name="connsiteY2" fmla="*/ 7232650 h 7232650"/>
              <a:gd name="connsiteX3" fmla="*/ 4721539 w 7357707"/>
              <a:gd name="connsiteY3" fmla="*/ 723265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7707" h="7232650">
                <a:moveTo>
                  <a:pt x="0" y="0"/>
                </a:moveTo>
                <a:lnTo>
                  <a:pt x="2636168" y="0"/>
                </a:lnTo>
                <a:lnTo>
                  <a:pt x="7357707" y="7232650"/>
                </a:lnTo>
                <a:lnTo>
                  <a:pt x="4721539" y="723265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 w="57150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2800" b="1" dirty="0">
              <a:solidFill>
                <a:schemeClr val="l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î$1íḓè">
            <a:extLst>
              <a:ext uri="{FF2B5EF4-FFF2-40B4-BE49-F238E27FC236}">
                <a16:creationId xmlns:a16="http://schemas.microsoft.com/office/drawing/2014/main" id="{8AD4751B-4585-4930-8DC6-9245CFD4C335}"/>
              </a:ext>
            </a:extLst>
          </p:cNvPr>
          <p:cNvSpPr txBox="1"/>
          <p:nvPr/>
        </p:nvSpPr>
        <p:spPr>
          <a:xfrm>
            <a:off x="734759" y="1673140"/>
            <a:ext cx="4406899" cy="59463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/>
          <a:p>
            <a:pPr>
              <a:buSzPct val="25000"/>
            </a:pPr>
            <a:r>
              <a:rPr lang="ko-KR" altLang="en-US" sz="3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기능별 유사 사이트 조사</a:t>
            </a:r>
            <a:endParaRPr lang="en-US" sz="3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7" name="íṡ1ïḋè">
            <a:extLst>
              <a:ext uri="{FF2B5EF4-FFF2-40B4-BE49-F238E27FC236}">
                <a16:creationId xmlns:a16="http://schemas.microsoft.com/office/drawing/2014/main" id="{B96F5C12-2EA4-46BF-86CD-6C9E004F718E}"/>
              </a:ext>
            </a:extLst>
          </p:cNvPr>
          <p:cNvGrpSpPr/>
          <p:nvPr/>
        </p:nvGrpSpPr>
        <p:grpSpPr>
          <a:xfrm>
            <a:off x="7269682" y="1673140"/>
            <a:ext cx="4820718" cy="735764"/>
            <a:chOff x="7519064" y="1673140"/>
            <a:chExt cx="4820718" cy="735764"/>
          </a:xfrm>
        </p:grpSpPr>
        <p:sp>
          <p:nvSpPr>
            <p:cNvPr id="16" name="ïṣḷïḋe">
              <a:extLst>
                <a:ext uri="{FF2B5EF4-FFF2-40B4-BE49-F238E27FC236}">
                  <a16:creationId xmlns:a16="http://schemas.microsoft.com/office/drawing/2014/main" id="{CF1B9A9C-A406-4A41-BD1F-D3BE883238AD}"/>
                </a:ext>
              </a:extLst>
            </p:cNvPr>
            <p:cNvSpPr/>
            <p:nvPr/>
          </p:nvSpPr>
          <p:spPr>
            <a:xfrm>
              <a:off x="7519064" y="1673140"/>
              <a:ext cx="735764" cy="73576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2000" i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</a:t>
              </a:r>
              <a:r>
                <a:rPr lang="en-US" altLang="zh-CN" sz="100" i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zh-CN" sz="2000" i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endParaRPr lang="zh-CN" altLang="en-US" sz="2000" i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7" name="íŝľïḑe">
              <a:extLst>
                <a:ext uri="{FF2B5EF4-FFF2-40B4-BE49-F238E27FC236}">
                  <a16:creationId xmlns:a16="http://schemas.microsoft.com/office/drawing/2014/main" id="{B96C53C3-3B8B-4240-B850-770A0349CC31}"/>
                </a:ext>
              </a:extLst>
            </p:cNvPr>
            <p:cNvSpPr txBox="1"/>
            <p:nvPr/>
          </p:nvSpPr>
          <p:spPr bwMode="auto">
            <a:xfrm>
              <a:off x="8254827" y="1787479"/>
              <a:ext cx="4084955" cy="480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1. </a:t>
              </a:r>
              <a:r>
                <a:rPr lang="ko-KR" altLang="en-US" sz="2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중고차 가격 예측 및 정보 제공</a:t>
              </a:r>
              <a:endParaRPr lang="en-US" altLang="zh-CN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9" name="íśḷîďe">
            <a:extLst>
              <a:ext uri="{FF2B5EF4-FFF2-40B4-BE49-F238E27FC236}">
                <a16:creationId xmlns:a16="http://schemas.microsoft.com/office/drawing/2014/main" id="{BEBFDA91-DD07-40CB-A7E8-A0E437CF1ACB}"/>
              </a:ext>
            </a:extLst>
          </p:cNvPr>
          <p:cNvGrpSpPr/>
          <p:nvPr/>
        </p:nvGrpSpPr>
        <p:grpSpPr>
          <a:xfrm>
            <a:off x="5419580" y="4384262"/>
            <a:ext cx="5117561" cy="735764"/>
            <a:chOff x="7734740" y="1419597"/>
            <a:chExt cx="5117561" cy="735764"/>
          </a:xfrm>
        </p:grpSpPr>
        <p:sp>
          <p:nvSpPr>
            <p:cNvPr id="10" name="ïṥḷïḑê">
              <a:extLst>
                <a:ext uri="{FF2B5EF4-FFF2-40B4-BE49-F238E27FC236}">
                  <a16:creationId xmlns:a16="http://schemas.microsoft.com/office/drawing/2014/main" id="{6D5195D0-16E5-4097-8E58-43D6DB6D4C32}"/>
                </a:ext>
              </a:extLst>
            </p:cNvPr>
            <p:cNvSpPr/>
            <p:nvPr/>
          </p:nvSpPr>
          <p:spPr>
            <a:xfrm>
              <a:off x="7734740" y="1419597"/>
              <a:ext cx="735764" cy="73576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00" i="1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zh-CN" sz="2000" i="1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02</a:t>
              </a:r>
              <a:endParaRPr lang="zh-CN" altLang="en-US" sz="2000" i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1" name="ïšḷïḑè">
              <a:extLst>
                <a:ext uri="{FF2B5EF4-FFF2-40B4-BE49-F238E27FC236}">
                  <a16:creationId xmlns:a16="http://schemas.microsoft.com/office/drawing/2014/main" id="{CE64E2FE-6DEA-4398-83C5-FCECF94A59D6}"/>
                </a:ext>
              </a:extLst>
            </p:cNvPr>
            <p:cNvSpPr txBox="1"/>
            <p:nvPr/>
          </p:nvSpPr>
          <p:spPr bwMode="auto">
            <a:xfrm>
              <a:off x="8470504" y="1547329"/>
              <a:ext cx="4381797" cy="480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2. </a:t>
              </a:r>
              <a:r>
                <a:rPr lang="ko-KR" altLang="en-US" sz="2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중고차 커뮤니티 및 기타 서비스</a:t>
              </a:r>
              <a:endParaRPr lang="en-US" altLang="zh-CN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855326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1-4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유사시장조사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4400" y="131994"/>
            <a:ext cx="5832046" cy="603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 사이트 시장 조사 (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kumimoji="0" lang="ko-KR" altLang="ko-KR" sz="80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80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중고차 가격 및 정보 제공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KB차차차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KB 브랜드 이미지, 신뢰성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직관적 UI, 깔끔한 UI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가격 예측, 감가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상각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바 플롯 등 다양한 기능 제공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홈페이지 내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인증차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판매 강조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0" y="346847"/>
            <a:ext cx="2032549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1-4-1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유사시장조사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5" name="íṡ1îḍè">
            <a:extLst>
              <a:ext uri="{FF2B5EF4-FFF2-40B4-BE49-F238E27FC236}">
                <a16:creationId xmlns:a16="http://schemas.microsoft.com/office/drawing/2014/main" id="{7E139B37-4FA6-4A6B-B264-6A6FA99B9ADF}"/>
              </a:ext>
            </a:extLst>
          </p:cNvPr>
          <p:cNvGrpSpPr/>
          <p:nvPr/>
        </p:nvGrpSpPr>
        <p:grpSpPr>
          <a:xfrm>
            <a:off x="5819504" y="2584272"/>
            <a:ext cx="6372496" cy="3301253"/>
            <a:chOff x="2459596" y="1610580"/>
            <a:chExt cx="7272808" cy="3767656"/>
          </a:xfrm>
        </p:grpSpPr>
        <p:sp>
          <p:nvSpPr>
            <p:cNvPr id="26" name="íSļïḍe">
              <a:extLst>
                <a:ext uri="{FF2B5EF4-FFF2-40B4-BE49-F238E27FC236}">
                  <a16:creationId xmlns:a16="http://schemas.microsoft.com/office/drawing/2014/main" id="{98E0EE3F-C038-4FD5-9DE7-786AA82E2BA4}"/>
                </a:ext>
              </a:extLst>
            </p:cNvPr>
            <p:cNvSpPr/>
            <p:nvPr/>
          </p:nvSpPr>
          <p:spPr>
            <a:xfrm>
              <a:off x="3215253" y="1628800"/>
              <a:ext cx="5761494" cy="3651552"/>
            </a:xfrm>
            <a:custGeom>
              <a:avLst/>
              <a:gdLst>
                <a:gd name="connsiteX0" fmla="*/ 224028 w 7415784"/>
                <a:gd name="connsiteY0" fmla="*/ 269748 h 4700016"/>
                <a:gd name="connsiteX1" fmla="*/ 224028 w 7415784"/>
                <a:gd name="connsiteY1" fmla="*/ 4430268 h 4700016"/>
                <a:gd name="connsiteX2" fmla="*/ 7191756 w 7415784"/>
                <a:gd name="connsiteY2" fmla="*/ 4430268 h 4700016"/>
                <a:gd name="connsiteX3" fmla="*/ 7191756 w 7415784"/>
                <a:gd name="connsiteY3" fmla="*/ 269748 h 4700016"/>
                <a:gd name="connsiteX4" fmla="*/ 266867 w 7415784"/>
                <a:gd name="connsiteY4" fmla="*/ 0 h 4700016"/>
                <a:gd name="connsiteX5" fmla="*/ 7148917 w 7415784"/>
                <a:gd name="connsiteY5" fmla="*/ 0 h 4700016"/>
                <a:gd name="connsiteX6" fmla="*/ 7415784 w 7415784"/>
                <a:gd name="connsiteY6" fmla="*/ 266867 h 4700016"/>
                <a:gd name="connsiteX7" fmla="*/ 7415784 w 7415784"/>
                <a:gd name="connsiteY7" fmla="*/ 4433149 h 4700016"/>
                <a:gd name="connsiteX8" fmla="*/ 7148917 w 7415784"/>
                <a:gd name="connsiteY8" fmla="*/ 4700016 h 4700016"/>
                <a:gd name="connsiteX9" fmla="*/ 266867 w 7415784"/>
                <a:gd name="connsiteY9" fmla="*/ 4700016 h 4700016"/>
                <a:gd name="connsiteX10" fmla="*/ 0 w 7415784"/>
                <a:gd name="connsiteY10" fmla="*/ 4433149 h 4700016"/>
                <a:gd name="connsiteX11" fmla="*/ 0 w 7415784"/>
                <a:gd name="connsiteY11" fmla="*/ 266867 h 4700016"/>
                <a:gd name="connsiteX12" fmla="*/ 266867 w 7415784"/>
                <a:gd name="connsiteY12" fmla="*/ 0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15784" h="4700016">
                  <a:moveTo>
                    <a:pt x="224028" y="269748"/>
                  </a:moveTo>
                  <a:lnTo>
                    <a:pt x="224028" y="4430268"/>
                  </a:lnTo>
                  <a:lnTo>
                    <a:pt x="7191756" y="4430268"/>
                  </a:lnTo>
                  <a:lnTo>
                    <a:pt x="7191756" y="269748"/>
                  </a:lnTo>
                  <a:close/>
                  <a:moveTo>
                    <a:pt x="266867" y="0"/>
                  </a:moveTo>
                  <a:lnTo>
                    <a:pt x="7148917" y="0"/>
                  </a:lnTo>
                  <a:cubicBezTo>
                    <a:pt x="7296304" y="0"/>
                    <a:pt x="7415784" y="119480"/>
                    <a:pt x="7415784" y="266867"/>
                  </a:cubicBezTo>
                  <a:lnTo>
                    <a:pt x="7415784" y="4433149"/>
                  </a:lnTo>
                  <a:cubicBezTo>
                    <a:pt x="7415784" y="4580536"/>
                    <a:pt x="7296304" y="4700016"/>
                    <a:pt x="7148917" y="4700016"/>
                  </a:cubicBezTo>
                  <a:lnTo>
                    <a:pt x="266867" y="4700016"/>
                  </a:lnTo>
                  <a:cubicBezTo>
                    <a:pt x="119480" y="4700016"/>
                    <a:pt x="0" y="4580536"/>
                    <a:pt x="0" y="4433149"/>
                  </a:cubicBezTo>
                  <a:lnTo>
                    <a:pt x="0" y="266867"/>
                  </a:lnTo>
                  <a:cubicBezTo>
                    <a:pt x="0" y="119480"/>
                    <a:pt x="119480" y="0"/>
                    <a:pt x="266867" y="0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7" name="is1ïḍe">
              <a:extLst>
                <a:ext uri="{FF2B5EF4-FFF2-40B4-BE49-F238E27FC236}">
                  <a16:creationId xmlns:a16="http://schemas.microsoft.com/office/drawing/2014/main" id="{1DBEF898-3CD7-478E-8481-379226CD833A}"/>
                </a:ext>
              </a:extLst>
            </p:cNvPr>
            <p:cNvSpPr/>
            <p:nvPr/>
          </p:nvSpPr>
          <p:spPr>
            <a:xfrm>
              <a:off x="3228835" y="1644767"/>
              <a:ext cx="5734330" cy="3619617"/>
            </a:xfrm>
            <a:custGeom>
              <a:avLst/>
              <a:gdLst>
                <a:gd name="connsiteX0" fmla="*/ 252028 w 7380820"/>
                <a:gd name="connsiteY0" fmla="*/ 295230 h 4658912"/>
                <a:gd name="connsiteX1" fmla="*/ 252028 w 7380820"/>
                <a:gd name="connsiteY1" fmla="*/ 4363682 h 4658912"/>
                <a:gd name="connsiteX2" fmla="*/ 7128792 w 7380820"/>
                <a:gd name="connsiteY2" fmla="*/ 4363682 h 4658912"/>
                <a:gd name="connsiteX3" fmla="*/ 7128792 w 7380820"/>
                <a:gd name="connsiteY3" fmla="*/ 295230 h 4658912"/>
                <a:gd name="connsiteX4" fmla="*/ 264533 w 7380820"/>
                <a:gd name="connsiteY4" fmla="*/ 0 h 4658912"/>
                <a:gd name="connsiteX5" fmla="*/ 7116287 w 7380820"/>
                <a:gd name="connsiteY5" fmla="*/ 0 h 4658912"/>
                <a:gd name="connsiteX6" fmla="*/ 7380820 w 7380820"/>
                <a:gd name="connsiteY6" fmla="*/ 264533 h 4658912"/>
                <a:gd name="connsiteX7" fmla="*/ 7380820 w 7380820"/>
                <a:gd name="connsiteY7" fmla="*/ 4394379 h 4658912"/>
                <a:gd name="connsiteX8" fmla="*/ 7116287 w 7380820"/>
                <a:gd name="connsiteY8" fmla="*/ 4658912 h 4658912"/>
                <a:gd name="connsiteX9" fmla="*/ 264533 w 7380820"/>
                <a:gd name="connsiteY9" fmla="*/ 4658912 h 4658912"/>
                <a:gd name="connsiteX10" fmla="*/ 0 w 7380820"/>
                <a:gd name="connsiteY10" fmla="*/ 4394379 h 4658912"/>
                <a:gd name="connsiteX11" fmla="*/ 0 w 7380820"/>
                <a:gd name="connsiteY11" fmla="*/ 264533 h 4658912"/>
                <a:gd name="connsiteX12" fmla="*/ 264533 w 7380820"/>
                <a:gd name="connsiteY12" fmla="*/ 0 h 465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80820" h="4658912">
                  <a:moveTo>
                    <a:pt x="252028" y="295230"/>
                  </a:moveTo>
                  <a:lnTo>
                    <a:pt x="252028" y="4363682"/>
                  </a:lnTo>
                  <a:lnTo>
                    <a:pt x="7128792" y="4363682"/>
                  </a:lnTo>
                  <a:lnTo>
                    <a:pt x="7128792" y="295230"/>
                  </a:lnTo>
                  <a:close/>
                  <a:moveTo>
                    <a:pt x="264533" y="0"/>
                  </a:moveTo>
                  <a:lnTo>
                    <a:pt x="7116287" y="0"/>
                  </a:lnTo>
                  <a:cubicBezTo>
                    <a:pt x="7262385" y="0"/>
                    <a:pt x="7380820" y="118435"/>
                    <a:pt x="7380820" y="264533"/>
                  </a:cubicBezTo>
                  <a:lnTo>
                    <a:pt x="7380820" y="4394379"/>
                  </a:lnTo>
                  <a:cubicBezTo>
                    <a:pt x="7380820" y="4540477"/>
                    <a:pt x="7262385" y="4658912"/>
                    <a:pt x="7116287" y="4658912"/>
                  </a:cubicBezTo>
                  <a:lnTo>
                    <a:pt x="264533" y="4658912"/>
                  </a:lnTo>
                  <a:cubicBezTo>
                    <a:pt x="118435" y="4658912"/>
                    <a:pt x="0" y="4540477"/>
                    <a:pt x="0" y="4394379"/>
                  </a:cubicBezTo>
                  <a:lnTo>
                    <a:pt x="0" y="264533"/>
                  </a:lnTo>
                  <a:cubicBezTo>
                    <a:pt x="0" y="118435"/>
                    <a:pt x="118435" y="0"/>
                    <a:pt x="2645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8" name="i$liḑe">
              <a:extLst>
                <a:ext uri="{FF2B5EF4-FFF2-40B4-BE49-F238E27FC236}">
                  <a16:creationId xmlns:a16="http://schemas.microsoft.com/office/drawing/2014/main" id="{7B4B0BD1-12C6-4FA8-A999-8FAE37E85E4D}"/>
                </a:ext>
              </a:extLst>
            </p:cNvPr>
            <p:cNvSpPr/>
            <p:nvPr/>
          </p:nvSpPr>
          <p:spPr>
            <a:xfrm>
              <a:off x="6040055" y="1707676"/>
              <a:ext cx="111889" cy="111889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29" name="ïSľïdê">
              <a:extLst>
                <a:ext uri="{FF2B5EF4-FFF2-40B4-BE49-F238E27FC236}">
                  <a16:creationId xmlns:a16="http://schemas.microsoft.com/office/drawing/2014/main" id="{0B916B50-3F90-46D8-8C72-8F27B0084032}"/>
                </a:ext>
              </a:extLst>
            </p:cNvPr>
            <p:cNvGrpSpPr/>
            <p:nvPr/>
          </p:nvGrpSpPr>
          <p:grpSpPr>
            <a:xfrm>
              <a:off x="2459596" y="5232543"/>
              <a:ext cx="7272808" cy="145693"/>
              <a:chOff x="-1348120" y="5777968"/>
              <a:chExt cx="9361040" cy="187524"/>
            </a:xfrm>
          </p:grpSpPr>
          <p:sp>
            <p:nvSpPr>
              <p:cNvPr id="32" name="iṧḷidê">
                <a:extLst>
                  <a:ext uri="{FF2B5EF4-FFF2-40B4-BE49-F238E27FC236}">
                    <a16:creationId xmlns:a16="http://schemas.microsoft.com/office/drawing/2014/main" id="{69E5D804-64A7-441B-A8A0-4FC2B270D5AC}"/>
                  </a:ext>
                </a:extLst>
              </p:cNvPr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3" name="íŝlíde">
                <a:extLst>
                  <a:ext uri="{FF2B5EF4-FFF2-40B4-BE49-F238E27FC236}">
                    <a16:creationId xmlns:a16="http://schemas.microsoft.com/office/drawing/2014/main" id="{D3B0F71F-2125-4573-A362-B63401715B7D}"/>
                  </a:ext>
                </a:extLst>
              </p:cNvPr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31" name="î$ḷîḓe">
              <a:extLst>
                <a:ext uri="{FF2B5EF4-FFF2-40B4-BE49-F238E27FC236}">
                  <a16:creationId xmlns:a16="http://schemas.microsoft.com/office/drawing/2014/main" id="{F79DE1CD-6BC3-4E81-8BED-419C26DA96F9}"/>
                </a:ext>
              </a:extLst>
            </p:cNvPr>
            <p:cNvSpPr/>
            <p:nvPr/>
          </p:nvSpPr>
          <p:spPr>
            <a:xfrm>
              <a:off x="7010658" y="1610580"/>
              <a:ext cx="1966089" cy="3651552"/>
            </a:xfrm>
            <a:custGeom>
              <a:avLst/>
              <a:gdLst>
                <a:gd name="connsiteX0" fmla="*/ 0 w 2530610"/>
                <a:gd name="connsiteY0" fmla="*/ 0 h 4700016"/>
                <a:gd name="connsiteX1" fmla="*/ 2263743 w 2530610"/>
                <a:gd name="connsiteY1" fmla="*/ 0 h 4700016"/>
                <a:gd name="connsiteX2" fmla="*/ 2530610 w 2530610"/>
                <a:gd name="connsiteY2" fmla="*/ 266867 h 4700016"/>
                <a:gd name="connsiteX3" fmla="*/ 2530610 w 2530610"/>
                <a:gd name="connsiteY3" fmla="*/ 4433149 h 4700016"/>
                <a:gd name="connsiteX4" fmla="*/ 2263743 w 2530610"/>
                <a:gd name="connsiteY4" fmla="*/ 4700016 h 4700016"/>
                <a:gd name="connsiteX5" fmla="*/ 1961175 w 2530610"/>
                <a:gd name="connsiteY5" fmla="*/ 4700016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610" h="4700016">
                  <a:moveTo>
                    <a:pt x="0" y="0"/>
                  </a:moveTo>
                  <a:lnTo>
                    <a:pt x="2263743" y="0"/>
                  </a:lnTo>
                  <a:cubicBezTo>
                    <a:pt x="2411130" y="0"/>
                    <a:pt x="2530610" y="119480"/>
                    <a:pt x="2530610" y="266867"/>
                  </a:cubicBezTo>
                  <a:lnTo>
                    <a:pt x="2530610" y="4433149"/>
                  </a:lnTo>
                  <a:cubicBezTo>
                    <a:pt x="2530610" y="4580536"/>
                    <a:pt x="2411130" y="4700016"/>
                    <a:pt x="2263743" y="4700016"/>
                  </a:cubicBezTo>
                  <a:lnTo>
                    <a:pt x="1961175" y="47000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</p:grpSp>
      <p:pic>
        <p:nvPicPr>
          <p:cNvPr id="22530" name="Picture 2" descr="https://lh6.googleusercontent.com/1bYcH1uy3HL8n22fIET-SDsz0PKArKXNWACUoYSd6a5c4FJ5lDZhivhL35g8XdGAkZSPvwKAtRIh-D--XXxRV9D6Evm4haUAd53JvboN6ExNkmfvlTfXlvDWwDaIo059kIWw3qhQHCzuhcKISEGeTQ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52" y="2786997"/>
            <a:ext cx="4694400" cy="2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63001" y="132939"/>
            <a:ext cx="5958682" cy="603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 사이트 시장 조사 (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kumimoji="0" lang="ko-KR" altLang="ko-KR" sz="79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79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rgbClr val="1A1A1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중고차 가격 및 정보 제공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 </a:t>
            </a:r>
            <a:r>
              <a:rPr kumimoji="0" lang="ko-KR" altLang="ko-KR" sz="3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Car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중고차 업계 1위 (2021년  9월 기준)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직관적 UI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3일 최근 환불 제도 도입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상대적으로 부족한 기능 제공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5" name="íṡ1îḍè">
            <a:extLst>
              <a:ext uri="{FF2B5EF4-FFF2-40B4-BE49-F238E27FC236}">
                <a16:creationId xmlns:a16="http://schemas.microsoft.com/office/drawing/2014/main" id="{7E139B37-4FA6-4A6B-B264-6A6FA99B9ADF}"/>
              </a:ext>
            </a:extLst>
          </p:cNvPr>
          <p:cNvGrpSpPr/>
          <p:nvPr/>
        </p:nvGrpSpPr>
        <p:grpSpPr>
          <a:xfrm>
            <a:off x="5819504" y="2584272"/>
            <a:ext cx="6372496" cy="3301253"/>
            <a:chOff x="2459596" y="1610580"/>
            <a:chExt cx="7272808" cy="3767656"/>
          </a:xfrm>
        </p:grpSpPr>
        <p:sp>
          <p:nvSpPr>
            <p:cNvPr id="26" name="íSļïḍe">
              <a:extLst>
                <a:ext uri="{FF2B5EF4-FFF2-40B4-BE49-F238E27FC236}">
                  <a16:creationId xmlns:a16="http://schemas.microsoft.com/office/drawing/2014/main" id="{98E0EE3F-C038-4FD5-9DE7-786AA82E2BA4}"/>
                </a:ext>
              </a:extLst>
            </p:cNvPr>
            <p:cNvSpPr/>
            <p:nvPr/>
          </p:nvSpPr>
          <p:spPr>
            <a:xfrm>
              <a:off x="3215253" y="1628800"/>
              <a:ext cx="5761494" cy="3651552"/>
            </a:xfrm>
            <a:custGeom>
              <a:avLst/>
              <a:gdLst>
                <a:gd name="connsiteX0" fmla="*/ 224028 w 7415784"/>
                <a:gd name="connsiteY0" fmla="*/ 269748 h 4700016"/>
                <a:gd name="connsiteX1" fmla="*/ 224028 w 7415784"/>
                <a:gd name="connsiteY1" fmla="*/ 4430268 h 4700016"/>
                <a:gd name="connsiteX2" fmla="*/ 7191756 w 7415784"/>
                <a:gd name="connsiteY2" fmla="*/ 4430268 h 4700016"/>
                <a:gd name="connsiteX3" fmla="*/ 7191756 w 7415784"/>
                <a:gd name="connsiteY3" fmla="*/ 269748 h 4700016"/>
                <a:gd name="connsiteX4" fmla="*/ 266867 w 7415784"/>
                <a:gd name="connsiteY4" fmla="*/ 0 h 4700016"/>
                <a:gd name="connsiteX5" fmla="*/ 7148917 w 7415784"/>
                <a:gd name="connsiteY5" fmla="*/ 0 h 4700016"/>
                <a:gd name="connsiteX6" fmla="*/ 7415784 w 7415784"/>
                <a:gd name="connsiteY6" fmla="*/ 266867 h 4700016"/>
                <a:gd name="connsiteX7" fmla="*/ 7415784 w 7415784"/>
                <a:gd name="connsiteY7" fmla="*/ 4433149 h 4700016"/>
                <a:gd name="connsiteX8" fmla="*/ 7148917 w 7415784"/>
                <a:gd name="connsiteY8" fmla="*/ 4700016 h 4700016"/>
                <a:gd name="connsiteX9" fmla="*/ 266867 w 7415784"/>
                <a:gd name="connsiteY9" fmla="*/ 4700016 h 4700016"/>
                <a:gd name="connsiteX10" fmla="*/ 0 w 7415784"/>
                <a:gd name="connsiteY10" fmla="*/ 4433149 h 4700016"/>
                <a:gd name="connsiteX11" fmla="*/ 0 w 7415784"/>
                <a:gd name="connsiteY11" fmla="*/ 266867 h 4700016"/>
                <a:gd name="connsiteX12" fmla="*/ 266867 w 7415784"/>
                <a:gd name="connsiteY12" fmla="*/ 0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15784" h="4700016">
                  <a:moveTo>
                    <a:pt x="224028" y="269748"/>
                  </a:moveTo>
                  <a:lnTo>
                    <a:pt x="224028" y="4430268"/>
                  </a:lnTo>
                  <a:lnTo>
                    <a:pt x="7191756" y="4430268"/>
                  </a:lnTo>
                  <a:lnTo>
                    <a:pt x="7191756" y="269748"/>
                  </a:lnTo>
                  <a:close/>
                  <a:moveTo>
                    <a:pt x="266867" y="0"/>
                  </a:moveTo>
                  <a:lnTo>
                    <a:pt x="7148917" y="0"/>
                  </a:lnTo>
                  <a:cubicBezTo>
                    <a:pt x="7296304" y="0"/>
                    <a:pt x="7415784" y="119480"/>
                    <a:pt x="7415784" y="266867"/>
                  </a:cubicBezTo>
                  <a:lnTo>
                    <a:pt x="7415784" y="4433149"/>
                  </a:lnTo>
                  <a:cubicBezTo>
                    <a:pt x="7415784" y="4580536"/>
                    <a:pt x="7296304" y="4700016"/>
                    <a:pt x="7148917" y="4700016"/>
                  </a:cubicBezTo>
                  <a:lnTo>
                    <a:pt x="266867" y="4700016"/>
                  </a:lnTo>
                  <a:cubicBezTo>
                    <a:pt x="119480" y="4700016"/>
                    <a:pt x="0" y="4580536"/>
                    <a:pt x="0" y="4433149"/>
                  </a:cubicBezTo>
                  <a:lnTo>
                    <a:pt x="0" y="266867"/>
                  </a:lnTo>
                  <a:cubicBezTo>
                    <a:pt x="0" y="119480"/>
                    <a:pt x="119480" y="0"/>
                    <a:pt x="266867" y="0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7" name="is1ïḍe">
              <a:extLst>
                <a:ext uri="{FF2B5EF4-FFF2-40B4-BE49-F238E27FC236}">
                  <a16:creationId xmlns:a16="http://schemas.microsoft.com/office/drawing/2014/main" id="{1DBEF898-3CD7-478E-8481-379226CD833A}"/>
                </a:ext>
              </a:extLst>
            </p:cNvPr>
            <p:cNvSpPr/>
            <p:nvPr/>
          </p:nvSpPr>
          <p:spPr>
            <a:xfrm>
              <a:off x="3228835" y="1644767"/>
              <a:ext cx="5734330" cy="3619617"/>
            </a:xfrm>
            <a:custGeom>
              <a:avLst/>
              <a:gdLst>
                <a:gd name="connsiteX0" fmla="*/ 252028 w 7380820"/>
                <a:gd name="connsiteY0" fmla="*/ 295230 h 4658912"/>
                <a:gd name="connsiteX1" fmla="*/ 252028 w 7380820"/>
                <a:gd name="connsiteY1" fmla="*/ 4363682 h 4658912"/>
                <a:gd name="connsiteX2" fmla="*/ 7128792 w 7380820"/>
                <a:gd name="connsiteY2" fmla="*/ 4363682 h 4658912"/>
                <a:gd name="connsiteX3" fmla="*/ 7128792 w 7380820"/>
                <a:gd name="connsiteY3" fmla="*/ 295230 h 4658912"/>
                <a:gd name="connsiteX4" fmla="*/ 264533 w 7380820"/>
                <a:gd name="connsiteY4" fmla="*/ 0 h 4658912"/>
                <a:gd name="connsiteX5" fmla="*/ 7116287 w 7380820"/>
                <a:gd name="connsiteY5" fmla="*/ 0 h 4658912"/>
                <a:gd name="connsiteX6" fmla="*/ 7380820 w 7380820"/>
                <a:gd name="connsiteY6" fmla="*/ 264533 h 4658912"/>
                <a:gd name="connsiteX7" fmla="*/ 7380820 w 7380820"/>
                <a:gd name="connsiteY7" fmla="*/ 4394379 h 4658912"/>
                <a:gd name="connsiteX8" fmla="*/ 7116287 w 7380820"/>
                <a:gd name="connsiteY8" fmla="*/ 4658912 h 4658912"/>
                <a:gd name="connsiteX9" fmla="*/ 264533 w 7380820"/>
                <a:gd name="connsiteY9" fmla="*/ 4658912 h 4658912"/>
                <a:gd name="connsiteX10" fmla="*/ 0 w 7380820"/>
                <a:gd name="connsiteY10" fmla="*/ 4394379 h 4658912"/>
                <a:gd name="connsiteX11" fmla="*/ 0 w 7380820"/>
                <a:gd name="connsiteY11" fmla="*/ 264533 h 4658912"/>
                <a:gd name="connsiteX12" fmla="*/ 264533 w 7380820"/>
                <a:gd name="connsiteY12" fmla="*/ 0 h 465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80820" h="4658912">
                  <a:moveTo>
                    <a:pt x="252028" y="295230"/>
                  </a:moveTo>
                  <a:lnTo>
                    <a:pt x="252028" y="4363682"/>
                  </a:lnTo>
                  <a:lnTo>
                    <a:pt x="7128792" y="4363682"/>
                  </a:lnTo>
                  <a:lnTo>
                    <a:pt x="7128792" y="295230"/>
                  </a:lnTo>
                  <a:close/>
                  <a:moveTo>
                    <a:pt x="264533" y="0"/>
                  </a:moveTo>
                  <a:lnTo>
                    <a:pt x="7116287" y="0"/>
                  </a:lnTo>
                  <a:cubicBezTo>
                    <a:pt x="7262385" y="0"/>
                    <a:pt x="7380820" y="118435"/>
                    <a:pt x="7380820" y="264533"/>
                  </a:cubicBezTo>
                  <a:lnTo>
                    <a:pt x="7380820" y="4394379"/>
                  </a:lnTo>
                  <a:cubicBezTo>
                    <a:pt x="7380820" y="4540477"/>
                    <a:pt x="7262385" y="4658912"/>
                    <a:pt x="7116287" y="4658912"/>
                  </a:cubicBezTo>
                  <a:lnTo>
                    <a:pt x="264533" y="4658912"/>
                  </a:lnTo>
                  <a:cubicBezTo>
                    <a:pt x="118435" y="4658912"/>
                    <a:pt x="0" y="4540477"/>
                    <a:pt x="0" y="4394379"/>
                  </a:cubicBezTo>
                  <a:lnTo>
                    <a:pt x="0" y="264533"/>
                  </a:lnTo>
                  <a:cubicBezTo>
                    <a:pt x="0" y="118435"/>
                    <a:pt x="118435" y="0"/>
                    <a:pt x="2645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8" name="i$liḑe">
              <a:extLst>
                <a:ext uri="{FF2B5EF4-FFF2-40B4-BE49-F238E27FC236}">
                  <a16:creationId xmlns:a16="http://schemas.microsoft.com/office/drawing/2014/main" id="{7B4B0BD1-12C6-4FA8-A999-8FAE37E85E4D}"/>
                </a:ext>
              </a:extLst>
            </p:cNvPr>
            <p:cNvSpPr/>
            <p:nvPr/>
          </p:nvSpPr>
          <p:spPr>
            <a:xfrm>
              <a:off x="6040055" y="1707676"/>
              <a:ext cx="111889" cy="111889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29" name="ïSľïdê">
              <a:extLst>
                <a:ext uri="{FF2B5EF4-FFF2-40B4-BE49-F238E27FC236}">
                  <a16:creationId xmlns:a16="http://schemas.microsoft.com/office/drawing/2014/main" id="{0B916B50-3F90-46D8-8C72-8F27B0084032}"/>
                </a:ext>
              </a:extLst>
            </p:cNvPr>
            <p:cNvGrpSpPr/>
            <p:nvPr/>
          </p:nvGrpSpPr>
          <p:grpSpPr>
            <a:xfrm>
              <a:off x="2459596" y="5232543"/>
              <a:ext cx="7272808" cy="145693"/>
              <a:chOff x="-1348120" y="5777968"/>
              <a:chExt cx="9361040" cy="187524"/>
            </a:xfrm>
          </p:grpSpPr>
          <p:sp>
            <p:nvSpPr>
              <p:cNvPr id="32" name="iṧḷidê">
                <a:extLst>
                  <a:ext uri="{FF2B5EF4-FFF2-40B4-BE49-F238E27FC236}">
                    <a16:creationId xmlns:a16="http://schemas.microsoft.com/office/drawing/2014/main" id="{69E5D804-64A7-441B-A8A0-4FC2B270D5AC}"/>
                  </a:ext>
                </a:extLst>
              </p:cNvPr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3" name="íŝlíde">
                <a:extLst>
                  <a:ext uri="{FF2B5EF4-FFF2-40B4-BE49-F238E27FC236}">
                    <a16:creationId xmlns:a16="http://schemas.microsoft.com/office/drawing/2014/main" id="{D3B0F71F-2125-4573-A362-B63401715B7D}"/>
                  </a:ext>
                </a:extLst>
              </p:cNvPr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31" name="î$ḷîḓe">
              <a:extLst>
                <a:ext uri="{FF2B5EF4-FFF2-40B4-BE49-F238E27FC236}">
                  <a16:creationId xmlns:a16="http://schemas.microsoft.com/office/drawing/2014/main" id="{F79DE1CD-6BC3-4E81-8BED-419C26DA96F9}"/>
                </a:ext>
              </a:extLst>
            </p:cNvPr>
            <p:cNvSpPr/>
            <p:nvPr/>
          </p:nvSpPr>
          <p:spPr>
            <a:xfrm>
              <a:off x="7010658" y="1610580"/>
              <a:ext cx="1966089" cy="3651552"/>
            </a:xfrm>
            <a:custGeom>
              <a:avLst/>
              <a:gdLst>
                <a:gd name="connsiteX0" fmla="*/ 0 w 2530610"/>
                <a:gd name="connsiteY0" fmla="*/ 0 h 4700016"/>
                <a:gd name="connsiteX1" fmla="*/ 2263743 w 2530610"/>
                <a:gd name="connsiteY1" fmla="*/ 0 h 4700016"/>
                <a:gd name="connsiteX2" fmla="*/ 2530610 w 2530610"/>
                <a:gd name="connsiteY2" fmla="*/ 266867 h 4700016"/>
                <a:gd name="connsiteX3" fmla="*/ 2530610 w 2530610"/>
                <a:gd name="connsiteY3" fmla="*/ 4433149 h 4700016"/>
                <a:gd name="connsiteX4" fmla="*/ 2263743 w 2530610"/>
                <a:gd name="connsiteY4" fmla="*/ 4700016 h 4700016"/>
                <a:gd name="connsiteX5" fmla="*/ 1961175 w 2530610"/>
                <a:gd name="connsiteY5" fmla="*/ 4700016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610" h="4700016">
                  <a:moveTo>
                    <a:pt x="0" y="0"/>
                  </a:moveTo>
                  <a:lnTo>
                    <a:pt x="2263743" y="0"/>
                  </a:lnTo>
                  <a:cubicBezTo>
                    <a:pt x="2411130" y="0"/>
                    <a:pt x="2530610" y="119480"/>
                    <a:pt x="2530610" y="266867"/>
                  </a:cubicBezTo>
                  <a:lnTo>
                    <a:pt x="2530610" y="4433149"/>
                  </a:lnTo>
                  <a:cubicBezTo>
                    <a:pt x="2530610" y="4580536"/>
                    <a:pt x="2411130" y="4700016"/>
                    <a:pt x="2263743" y="4700016"/>
                  </a:cubicBezTo>
                  <a:lnTo>
                    <a:pt x="1961175" y="47000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</p:grpSp>
      <p:pic>
        <p:nvPicPr>
          <p:cNvPr id="14344" name="Picture 8" descr="https://lh5.googleusercontent.com/rptzgHxL1w4cPEfnZlHF0saInppbOY3-jy6eYymUWEAfN4S1ax0SnQyzO3LXj2nWZqgJ8OTIIgThws8RnFu_Rx1if3mMRGkHx_8fYzveHyL2Cz6IdYaCPGHamZ3ptC0SeQH-0NdUXRjAxtZXE46w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55" y="2767386"/>
            <a:ext cx="4694142" cy="282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0" y="346847"/>
            <a:ext cx="2108750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1-4-2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유사시장조사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06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0" y="346847"/>
            <a:ext cx="2089699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1-4-3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유사시장조사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5" name="íṡ1îḍè">
            <a:extLst>
              <a:ext uri="{FF2B5EF4-FFF2-40B4-BE49-F238E27FC236}">
                <a16:creationId xmlns:a16="http://schemas.microsoft.com/office/drawing/2014/main" id="{7E139B37-4FA6-4A6B-B264-6A6FA99B9ADF}"/>
              </a:ext>
            </a:extLst>
          </p:cNvPr>
          <p:cNvGrpSpPr/>
          <p:nvPr/>
        </p:nvGrpSpPr>
        <p:grpSpPr>
          <a:xfrm>
            <a:off x="5819504" y="2584272"/>
            <a:ext cx="6372496" cy="3301253"/>
            <a:chOff x="2459596" y="1610580"/>
            <a:chExt cx="7272808" cy="3767656"/>
          </a:xfrm>
        </p:grpSpPr>
        <p:sp>
          <p:nvSpPr>
            <p:cNvPr id="26" name="íSļïḍe">
              <a:extLst>
                <a:ext uri="{FF2B5EF4-FFF2-40B4-BE49-F238E27FC236}">
                  <a16:creationId xmlns:a16="http://schemas.microsoft.com/office/drawing/2014/main" id="{98E0EE3F-C038-4FD5-9DE7-786AA82E2BA4}"/>
                </a:ext>
              </a:extLst>
            </p:cNvPr>
            <p:cNvSpPr/>
            <p:nvPr/>
          </p:nvSpPr>
          <p:spPr>
            <a:xfrm>
              <a:off x="3215253" y="1628800"/>
              <a:ext cx="5761494" cy="3651552"/>
            </a:xfrm>
            <a:custGeom>
              <a:avLst/>
              <a:gdLst>
                <a:gd name="connsiteX0" fmla="*/ 224028 w 7415784"/>
                <a:gd name="connsiteY0" fmla="*/ 269748 h 4700016"/>
                <a:gd name="connsiteX1" fmla="*/ 224028 w 7415784"/>
                <a:gd name="connsiteY1" fmla="*/ 4430268 h 4700016"/>
                <a:gd name="connsiteX2" fmla="*/ 7191756 w 7415784"/>
                <a:gd name="connsiteY2" fmla="*/ 4430268 h 4700016"/>
                <a:gd name="connsiteX3" fmla="*/ 7191756 w 7415784"/>
                <a:gd name="connsiteY3" fmla="*/ 269748 h 4700016"/>
                <a:gd name="connsiteX4" fmla="*/ 266867 w 7415784"/>
                <a:gd name="connsiteY4" fmla="*/ 0 h 4700016"/>
                <a:gd name="connsiteX5" fmla="*/ 7148917 w 7415784"/>
                <a:gd name="connsiteY5" fmla="*/ 0 h 4700016"/>
                <a:gd name="connsiteX6" fmla="*/ 7415784 w 7415784"/>
                <a:gd name="connsiteY6" fmla="*/ 266867 h 4700016"/>
                <a:gd name="connsiteX7" fmla="*/ 7415784 w 7415784"/>
                <a:gd name="connsiteY7" fmla="*/ 4433149 h 4700016"/>
                <a:gd name="connsiteX8" fmla="*/ 7148917 w 7415784"/>
                <a:gd name="connsiteY8" fmla="*/ 4700016 h 4700016"/>
                <a:gd name="connsiteX9" fmla="*/ 266867 w 7415784"/>
                <a:gd name="connsiteY9" fmla="*/ 4700016 h 4700016"/>
                <a:gd name="connsiteX10" fmla="*/ 0 w 7415784"/>
                <a:gd name="connsiteY10" fmla="*/ 4433149 h 4700016"/>
                <a:gd name="connsiteX11" fmla="*/ 0 w 7415784"/>
                <a:gd name="connsiteY11" fmla="*/ 266867 h 4700016"/>
                <a:gd name="connsiteX12" fmla="*/ 266867 w 7415784"/>
                <a:gd name="connsiteY12" fmla="*/ 0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15784" h="4700016">
                  <a:moveTo>
                    <a:pt x="224028" y="269748"/>
                  </a:moveTo>
                  <a:lnTo>
                    <a:pt x="224028" y="4430268"/>
                  </a:lnTo>
                  <a:lnTo>
                    <a:pt x="7191756" y="4430268"/>
                  </a:lnTo>
                  <a:lnTo>
                    <a:pt x="7191756" y="269748"/>
                  </a:lnTo>
                  <a:close/>
                  <a:moveTo>
                    <a:pt x="266867" y="0"/>
                  </a:moveTo>
                  <a:lnTo>
                    <a:pt x="7148917" y="0"/>
                  </a:lnTo>
                  <a:cubicBezTo>
                    <a:pt x="7296304" y="0"/>
                    <a:pt x="7415784" y="119480"/>
                    <a:pt x="7415784" y="266867"/>
                  </a:cubicBezTo>
                  <a:lnTo>
                    <a:pt x="7415784" y="4433149"/>
                  </a:lnTo>
                  <a:cubicBezTo>
                    <a:pt x="7415784" y="4580536"/>
                    <a:pt x="7296304" y="4700016"/>
                    <a:pt x="7148917" y="4700016"/>
                  </a:cubicBezTo>
                  <a:lnTo>
                    <a:pt x="266867" y="4700016"/>
                  </a:lnTo>
                  <a:cubicBezTo>
                    <a:pt x="119480" y="4700016"/>
                    <a:pt x="0" y="4580536"/>
                    <a:pt x="0" y="4433149"/>
                  </a:cubicBezTo>
                  <a:lnTo>
                    <a:pt x="0" y="266867"/>
                  </a:lnTo>
                  <a:cubicBezTo>
                    <a:pt x="0" y="119480"/>
                    <a:pt x="119480" y="0"/>
                    <a:pt x="266867" y="0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7" name="is1ïḍe">
              <a:extLst>
                <a:ext uri="{FF2B5EF4-FFF2-40B4-BE49-F238E27FC236}">
                  <a16:creationId xmlns:a16="http://schemas.microsoft.com/office/drawing/2014/main" id="{1DBEF898-3CD7-478E-8481-379226CD833A}"/>
                </a:ext>
              </a:extLst>
            </p:cNvPr>
            <p:cNvSpPr/>
            <p:nvPr/>
          </p:nvSpPr>
          <p:spPr>
            <a:xfrm>
              <a:off x="3228835" y="1644767"/>
              <a:ext cx="5734330" cy="3619617"/>
            </a:xfrm>
            <a:custGeom>
              <a:avLst/>
              <a:gdLst>
                <a:gd name="connsiteX0" fmla="*/ 252028 w 7380820"/>
                <a:gd name="connsiteY0" fmla="*/ 295230 h 4658912"/>
                <a:gd name="connsiteX1" fmla="*/ 252028 w 7380820"/>
                <a:gd name="connsiteY1" fmla="*/ 4363682 h 4658912"/>
                <a:gd name="connsiteX2" fmla="*/ 7128792 w 7380820"/>
                <a:gd name="connsiteY2" fmla="*/ 4363682 h 4658912"/>
                <a:gd name="connsiteX3" fmla="*/ 7128792 w 7380820"/>
                <a:gd name="connsiteY3" fmla="*/ 295230 h 4658912"/>
                <a:gd name="connsiteX4" fmla="*/ 264533 w 7380820"/>
                <a:gd name="connsiteY4" fmla="*/ 0 h 4658912"/>
                <a:gd name="connsiteX5" fmla="*/ 7116287 w 7380820"/>
                <a:gd name="connsiteY5" fmla="*/ 0 h 4658912"/>
                <a:gd name="connsiteX6" fmla="*/ 7380820 w 7380820"/>
                <a:gd name="connsiteY6" fmla="*/ 264533 h 4658912"/>
                <a:gd name="connsiteX7" fmla="*/ 7380820 w 7380820"/>
                <a:gd name="connsiteY7" fmla="*/ 4394379 h 4658912"/>
                <a:gd name="connsiteX8" fmla="*/ 7116287 w 7380820"/>
                <a:gd name="connsiteY8" fmla="*/ 4658912 h 4658912"/>
                <a:gd name="connsiteX9" fmla="*/ 264533 w 7380820"/>
                <a:gd name="connsiteY9" fmla="*/ 4658912 h 4658912"/>
                <a:gd name="connsiteX10" fmla="*/ 0 w 7380820"/>
                <a:gd name="connsiteY10" fmla="*/ 4394379 h 4658912"/>
                <a:gd name="connsiteX11" fmla="*/ 0 w 7380820"/>
                <a:gd name="connsiteY11" fmla="*/ 264533 h 4658912"/>
                <a:gd name="connsiteX12" fmla="*/ 264533 w 7380820"/>
                <a:gd name="connsiteY12" fmla="*/ 0 h 465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80820" h="4658912">
                  <a:moveTo>
                    <a:pt x="252028" y="295230"/>
                  </a:moveTo>
                  <a:lnTo>
                    <a:pt x="252028" y="4363682"/>
                  </a:lnTo>
                  <a:lnTo>
                    <a:pt x="7128792" y="4363682"/>
                  </a:lnTo>
                  <a:lnTo>
                    <a:pt x="7128792" y="295230"/>
                  </a:lnTo>
                  <a:close/>
                  <a:moveTo>
                    <a:pt x="264533" y="0"/>
                  </a:moveTo>
                  <a:lnTo>
                    <a:pt x="7116287" y="0"/>
                  </a:lnTo>
                  <a:cubicBezTo>
                    <a:pt x="7262385" y="0"/>
                    <a:pt x="7380820" y="118435"/>
                    <a:pt x="7380820" y="264533"/>
                  </a:cubicBezTo>
                  <a:lnTo>
                    <a:pt x="7380820" y="4394379"/>
                  </a:lnTo>
                  <a:cubicBezTo>
                    <a:pt x="7380820" y="4540477"/>
                    <a:pt x="7262385" y="4658912"/>
                    <a:pt x="7116287" y="4658912"/>
                  </a:cubicBezTo>
                  <a:lnTo>
                    <a:pt x="264533" y="4658912"/>
                  </a:lnTo>
                  <a:cubicBezTo>
                    <a:pt x="118435" y="4658912"/>
                    <a:pt x="0" y="4540477"/>
                    <a:pt x="0" y="4394379"/>
                  </a:cubicBezTo>
                  <a:lnTo>
                    <a:pt x="0" y="264533"/>
                  </a:lnTo>
                  <a:cubicBezTo>
                    <a:pt x="0" y="118435"/>
                    <a:pt x="118435" y="0"/>
                    <a:pt x="2645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8" name="i$liḑe">
              <a:extLst>
                <a:ext uri="{FF2B5EF4-FFF2-40B4-BE49-F238E27FC236}">
                  <a16:creationId xmlns:a16="http://schemas.microsoft.com/office/drawing/2014/main" id="{7B4B0BD1-12C6-4FA8-A999-8FAE37E85E4D}"/>
                </a:ext>
              </a:extLst>
            </p:cNvPr>
            <p:cNvSpPr/>
            <p:nvPr/>
          </p:nvSpPr>
          <p:spPr>
            <a:xfrm>
              <a:off x="6040055" y="1707676"/>
              <a:ext cx="111889" cy="111889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29" name="ïSľïdê">
              <a:extLst>
                <a:ext uri="{FF2B5EF4-FFF2-40B4-BE49-F238E27FC236}">
                  <a16:creationId xmlns:a16="http://schemas.microsoft.com/office/drawing/2014/main" id="{0B916B50-3F90-46D8-8C72-8F27B0084032}"/>
                </a:ext>
              </a:extLst>
            </p:cNvPr>
            <p:cNvGrpSpPr/>
            <p:nvPr/>
          </p:nvGrpSpPr>
          <p:grpSpPr>
            <a:xfrm>
              <a:off x="2459596" y="5232543"/>
              <a:ext cx="7272808" cy="145693"/>
              <a:chOff x="-1348120" y="5777968"/>
              <a:chExt cx="9361040" cy="187524"/>
            </a:xfrm>
          </p:grpSpPr>
          <p:sp>
            <p:nvSpPr>
              <p:cNvPr id="32" name="iṧḷidê">
                <a:extLst>
                  <a:ext uri="{FF2B5EF4-FFF2-40B4-BE49-F238E27FC236}">
                    <a16:creationId xmlns:a16="http://schemas.microsoft.com/office/drawing/2014/main" id="{69E5D804-64A7-441B-A8A0-4FC2B270D5AC}"/>
                  </a:ext>
                </a:extLst>
              </p:cNvPr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3" name="íŝlíde">
                <a:extLst>
                  <a:ext uri="{FF2B5EF4-FFF2-40B4-BE49-F238E27FC236}">
                    <a16:creationId xmlns:a16="http://schemas.microsoft.com/office/drawing/2014/main" id="{D3B0F71F-2125-4573-A362-B63401715B7D}"/>
                  </a:ext>
                </a:extLst>
              </p:cNvPr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31" name="î$ḷîḓe">
              <a:extLst>
                <a:ext uri="{FF2B5EF4-FFF2-40B4-BE49-F238E27FC236}">
                  <a16:creationId xmlns:a16="http://schemas.microsoft.com/office/drawing/2014/main" id="{F79DE1CD-6BC3-4E81-8BED-419C26DA96F9}"/>
                </a:ext>
              </a:extLst>
            </p:cNvPr>
            <p:cNvSpPr/>
            <p:nvPr/>
          </p:nvSpPr>
          <p:spPr>
            <a:xfrm>
              <a:off x="7010658" y="1610580"/>
              <a:ext cx="1966089" cy="3651552"/>
            </a:xfrm>
            <a:custGeom>
              <a:avLst/>
              <a:gdLst>
                <a:gd name="connsiteX0" fmla="*/ 0 w 2530610"/>
                <a:gd name="connsiteY0" fmla="*/ 0 h 4700016"/>
                <a:gd name="connsiteX1" fmla="*/ 2263743 w 2530610"/>
                <a:gd name="connsiteY1" fmla="*/ 0 h 4700016"/>
                <a:gd name="connsiteX2" fmla="*/ 2530610 w 2530610"/>
                <a:gd name="connsiteY2" fmla="*/ 266867 h 4700016"/>
                <a:gd name="connsiteX3" fmla="*/ 2530610 w 2530610"/>
                <a:gd name="connsiteY3" fmla="*/ 4433149 h 4700016"/>
                <a:gd name="connsiteX4" fmla="*/ 2263743 w 2530610"/>
                <a:gd name="connsiteY4" fmla="*/ 4700016 h 4700016"/>
                <a:gd name="connsiteX5" fmla="*/ 1961175 w 2530610"/>
                <a:gd name="connsiteY5" fmla="*/ 4700016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610" h="4700016">
                  <a:moveTo>
                    <a:pt x="0" y="0"/>
                  </a:moveTo>
                  <a:lnTo>
                    <a:pt x="2263743" y="0"/>
                  </a:lnTo>
                  <a:cubicBezTo>
                    <a:pt x="2411130" y="0"/>
                    <a:pt x="2530610" y="119480"/>
                    <a:pt x="2530610" y="266867"/>
                  </a:cubicBezTo>
                  <a:lnTo>
                    <a:pt x="2530610" y="4433149"/>
                  </a:lnTo>
                  <a:cubicBezTo>
                    <a:pt x="2530610" y="4580536"/>
                    <a:pt x="2411130" y="4700016"/>
                    <a:pt x="2263743" y="4700016"/>
                  </a:cubicBezTo>
                  <a:lnTo>
                    <a:pt x="1961175" y="47000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5141" y="807212"/>
            <a:ext cx="5958682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 사이트 시장 조사 (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kumimoji="0" lang="ko-KR" altLang="ko-KR" sz="80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80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rgbClr val="1A1A1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중고차 가격 및 정보 제공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mpark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친환경적 UI 디자인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 Live 영상 제공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상대적으로 부족한 기능 제공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8434" name="Picture 2" descr="https://lh4.googleusercontent.com/2U5A96Vj29hgJ1abKYe9x2AMTAOI8M3MTRhpIEzsmYZiT7WDommY-WlrVVbZRBKUbQaWeQau9nTEBGTwctSSUPYKxG-3VKguJokO3o7oS8c6S0iKCyHQ3Nv2N4GM9N2HE1LC-JUUCZ8sH8CZemUU7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52" y="2766053"/>
            <a:ext cx="4694400" cy="2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3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4400" y="131994"/>
            <a:ext cx="5958682" cy="603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 사이트 시장 조사 (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kumimoji="0" lang="ko-KR" altLang="ko-KR" sz="67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67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rgbClr val="1A1A1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중고차 가격 및 정보 제공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현대 </a:t>
            </a:r>
            <a:r>
              <a:rPr kumimoji="0" lang="ko-KR" altLang="ko-KR" sz="3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autobell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현대 브랜드 이미지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직관적 UI, 단순한 UI 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의심 매물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필터링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홈페이지 내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인증차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판매 강조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0" y="346847"/>
            <a:ext cx="2089699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1-4-4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유사시장조사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5" name="íṡ1îḍè">
            <a:extLst>
              <a:ext uri="{FF2B5EF4-FFF2-40B4-BE49-F238E27FC236}">
                <a16:creationId xmlns:a16="http://schemas.microsoft.com/office/drawing/2014/main" id="{7E139B37-4FA6-4A6B-B264-6A6FA99B9ADF}"/>
              </a:ext>
            </a:extLst>
          </p:cNvPr>
          <p:cNvGrpSpPr/>
          <p:nvPr/>
        </p:nvGrpSpPr>
        <p:grpSpPr>
          <a:xfrm>
            <a:off x="5819504" y="2584272"/>
            <a:ext cx="6372496" cy="3301253"/>
            <a:chOff x="2459596" y="1610580"/>
            <a:chExt cx="7272808" cy="3767656"/>
          </a:xfrm>
        </p:grpSpPr>
        <p:sp>
          <p:nvSpPr>
            <p:cNvPr id="26" name="íSļïḍe">
              <a:extLst>
                <a:ext uri="{FF2B5EF4-FFF2-40B4-BE49-F238E27FC236}">
                  <a16:creationId xmlns:a16="http://schemas.microsoft.com/office/drawing/2014/main" id="{98E0EE3F-C038-4FD5-9DE7-786AA82E2BA4}"/>
                </a:ext>
              </a:extLst>
            </p:cNvPr>
            <p:cNvSpPr/>
            <p:nvPr/>
          </p:nvSpPr>
          <p:spPr>
            <a:xfrm>
              <a:off x="3215253" y="1628800"/>
              <a:ext cx="5761494" cy="3651552"/>
            </a:xfrm>
            <a:custGeom>
              <a:avLst/>
              <a:gdLst>
                <a:gd name="connsiteX0" fmla="*/ 224028 w 7415784"/>
                <a:gd name="connsiteY0" fmla="*/ 269748 h 4700016"/>
                <a:gd name="connsiteX1" fmla="*/ 224028 w 7415784"/>
                <a:gd name="connsiteY1" fmla="*/ 4430268 h 4700016"/>
                <a:gd name="connsiteX2" fmla="*/ 7191756 w 7415784"/>
                <a:gd name="connsiteY2" fmla="*/ 4430268 h 4700016"/>
                <a:gd name="connsiteX3" fmla="*/ 7191756 w 7415784"/>
                <a:gd name="connsiteY3" fmla="*/ 269748 h 4700016"/>
                <a:gd name="connsiteX4" fmla="*/ 266867 w 7415784"/>
                <a:gd name="connsiteY4" fmla="*/ 0 h 4700016"/>
                <a:gd name="connsiteX5" fmla="*/ 7148917 w 7415784"/>
                <a:gd name="connsiteY5" fmla="*/ 0 h 4700016"/>
                <a:gd name="connsiteX6" fmla="*/ 7415784 w 7415784"/>
                <a:gd name="connsiteY6" fmla="*/ 266867 h 4700016"/>
                <a:gd name="connsiteX7" fmla="*/ 7415784 w 7415784"/>
                <a:gd name="connsiteY7" fmla="*/ 4433149 h 4700016"/>
                <a:gd name="connsiteX8" fmla="*/ 7148917 w 7415784"/>
                <a:gd name="connsiteY8" fmla="*/ 4700016 h 4700016"/>
                <a:gd name="connsiteX9" fmla="*/ 266867 w 7415784"/>
                <a:gd name="connsiteY9" fmla="*/ 4700016 h 4700016"/>
                <a:gd name="connsiteX10" fmla="*/ 0 w 7415784"/>
                <a:gd name="connsiteY10" fmla="*/ 4433149 h 4700016"/>
                <a:gd name="connsiteX11" fmla="*/ 0 w 7415784"/>
                <a:gd name="connsiteY11" fmla="*/ 266867 h 4700016"/>
                <a:gd name="connsiteX12" fmla="*/ 266867 w 7415784"/>
                <a:gd name="connsiteY12" fmla="*/ 0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15784" h="4700016">
                  <a:moveTo>
                    <a:pt x="224028" y="269748"/>
                  </a:moveTo>
                  <a:lnTo>
                    <a:pt x="224028" y="4430268"/>
                  </a:lnTo>
                  <a:lnTo>
                    <a:pt x="7191756" y="4430268"/>
                  </a:lnTo>
                  <a:lnTo>
                    <a:pt x="7191756" y="269748"/>
                  </a:lnTo>
                  <a:close/>
                  <a:moveTo>
                    <a:pt x="266867" y="0"/>
                  </a:moveTo>
                  <a:lnTo>
                    <a:pt x="7148917" y="0"/>
                  </a:lnTo>
                  <a:cubicBezTo>
                    <a:pt x="7296304" y="0"/>
                    <a:pt x="7415784" y="119480"/>
                    <a:pt x="7415784" y="266867"/>
                  </a:cubicBezTo>
                  <a:lnTo>
                    <a:pt x="7415784" y="4433149"/>
                  </a:lnTo>
                  <a:cubicBezTo>
                    <a:pt x="7415784" y="4580536"/>
                    <a:pt x="7296304" y="4700016"/>
                    <a:pt x="7148917" y="4700016"/>
                  </a:cubicBezTo>
                  <a:lnTo>
                    <a:pt x="266867" y="4700016"/>
                  </a:lnTo>
                  <a:cubicBezTo>
                    <a:pt x="119480" y="4700016"/>
                    <a:pt x="0" y="4580536"/>
                    <a:pt x="0" y="4433149"/>
                  </a:cubicBezTo>
                  <a:lnTo>
                    <a:pt x="0" y="266867"/>
                  </a:lnTo>
                  <a:cubicBezTo>
                    <a:pt x="0" y="119480"/>
                    <a:pt x="119480" y="0"/>
                    <a:pt x="266867" y="0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7" name="is1ïḍe">
              <a:extLst>
                <a:ext uri="{FF2B5EF4-FFF2-40B4-BE49-F238E27FC236}">
                  <a16:creationId xmlns:a16="http://schemas.microsoft.com/office/drawing/2014/main" id="{1DBEF898-3CD7-478E-8481-379226CD833A}"/>
                </a:ext>
              </a:extLst>
            </p:cNvPr>
            <p:cNvSpPr/>
            <p:nvPr/>
          </p:nvSpPr>
          <p:spPr>
            <a:xfrm>
              <a:off x="3228835" y="1644767"/>
              <a:ext cx="5734330" cy="3619617"/>
            </a:xfrm>
            <a:custGeom>
              <a:avLst/>
              <a:gdLst>
                <a:gd name="connsiteX0" fmla="*/ 252028 w 7380820"/>
                <a:gd name="connsiteY0" fmla="*/ 295230 h 4658912"/>
                <a:gd name="connsiteX1" fmla="*/ 252028 w 7380820"/>
                <a:gd name="connsiteY1" fmla="*/ 4363682 h 4658912"/>
                <a:gd name="connsiteX2" fmla="*/ 7128792 w 7380820"/>
                <a:gd name="connsiteY2" fmla="*/ 4363682 h 4658912"/>
                <a:gd name="connsiteX3" fmla="*/ 7128792 w 7380820"/>
                <a:gd name="connsiteY3" fmla="*/ 295230 h 4658912"/>
                <a:gd name="connsiteX4" fmla="*/ 264533 w 7380820"/>
                <a:gd name="connsiteY4" fmla="*/ 0 h 4658912"/>
                <a:gd name="connsiteX5" fmla="*/ 7116287 w 7380820"/>
                <a:gd name="connsiteY5" fmla="*/ 0 h 4658912"/>
                <a:gd name="connsiteX6" fmla="*/ 7380820 w 7380820"/>
                <a:gd name="connsiteY6" fmla="*/ 264533 h 4658912"/>
                <a:gd name="connsiteX7" fmla="*/ 7380820 w 7380820"/>
                <a:gd name="connsiteY7" fmla="*/ 4394379 h 4658912"/>
                <a:gd name="connsiteX8" fmla="*/ 7116287 w 7380820"/>
                <a:gd name="connsiteY8" fmla="*/ 4658912 h 4658912"/>
                <a:gd name="connsiteX9" fmla="*/ 264533 w 7380820"/>
                <a:gd name="connsiteY9" fmla="*/ 4658912 h 4658912"/>
                <a:gd name="connsiteX10" fmla="*/ 0 w 7380820"/>
                <a:gd name="connsiteY10" fmla="*/ 4394379 h 4658912"/>
                <a:gd name="connsiteX11" fmla="*/ 0 w 7380820"/>
                <a:gd name="connsiteY11" fmla="*/ 264533 h 4658912"/>
                <a:gd name="connsiteX12" fmla="*/ 264533 w 7380820"/>
                <a:gd name="connsiteY12" fmla="*/ 0 h 465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80820" h="4658912">
                  <a:moveTo>
                    <a:pt x="252028" y="295230"/>
                  </a:moveTo>
                  <a:lnTo>
                    <a:pt x="252028" y="4363682"/>
                  </a:lnTo>
                  <a:lnTo>
                    <a:pt x="7128792" y="4363682"/>
                  </a:lnTo>
                  <a:lnTo>
                    <a:pt x="7128792" y="295230"/>
                  </a:lnTo>
                  <a:close/>
                  <a:moveTo>
                    <a:pt x="264533" y="0"/>
                  </a:moveTo>
                  <a:lnTo>
                    <a:pt x="7116287" y="0"/>
                  </a:lnTo>
                  <a:cubicBezTo>
                    <a:pt x="7262385" y="0"/>
                    <a:pt x="7380820" y="118435"/>
                    <a:pt x="7380820" y="264533"/>
                  </a:cubicBezTo>
                  <a:lnTo>
                    <a:pt x="7380820" y="4394379"/>
                  </a:lnTo>
                  <a:cubicBezTo>
                    <a:pt x="7380820" y="4540477"/>
                    <a:pt x="7262385" y="4658912"/>
                    <a:pt x="7116287" y="4658912"/>
                  </a:cubicBezTo>
                  <a:lnTo>
                    <a:pt x="264533" y="4658912"/>
                  </a:lnTo>
                  <a:cubicBezTo>
                    <a:pt x="118435" y="4658912"/>
                    <a:pt x="0" y="4540477"/>
                    <a:pt x="0" y="4394379"/>
                  </a:cubicBezTo>
                  <a:lnTo>
                    <a:pt x="0" y="264533"/>
                  </a:lnTo>
                  <a:cubicBezTo>
                    <a:pt x="0" y="118435"/>
                    <a:pt x="118435" y="0"/>
                    <a:pt x="2645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8" name="i$liḑe">
              <a:extLst>
                <a:ext uri="{FF2B5EF4-FFF2-40B4-BE49-F238E27FC236}">
                  <a16:creationId xmlns:a16="http://schemas.microsoft.com/office/drawing/2014/main" id="{7B4B0BD1-12C6-4FA8-A999-8FAE37E85E4D}"/>
                </a:ext>
              </a:extLst>
            </p:cNvPr>
            <p:cNvSpPr/>
            <p:nvPr/>
          </p:nvSpPr>
          <p:spPr>
            <a:xfrm>
              <a:off x="6040055" y="1707676"/>
              <a:ext cx="111889" cy="111889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29" name="ïSľïdê">
              <a:extLst>
                <a:ext uri="{FF2B5EF4-FFF2-40B4-BE49-F238E27FC236}">
                  <a16:creationId xmlns:a16="http://schemas.microsoft.com/office/drawing/2014/main" id="{0B916B50-3F90-46D8-8C72-8F27B0084032}"/>
                </a:ext>
              </a:extLst>
            </p:cNvPr>
            <p:cNvGrpSpPr/>
            <p:nvPr/>
          </p:nvGrpSpPr>
          <p:grpSpPr>
            <a:xfrm>
              <a:off x="2459596" y="5232543"/>
              <a:ext cx="7272808" cy="145693"/>
              <a:chOff x="-1348120" y="5777968"/>
              <a:chExt cx="9361040" cy="187524"/>
            </a:xfrm>
          </p:grpSpPr>
          <p:sp>
            <p:nvSpPr>
              <p:cNvPr id="32" name="iṧḷidê">
                <a:extLst>
                  <a:ext uri="{FF2B5EF4-FFF2-40B4-BE49-F238E27FC236}">
                    <a16:creationId xmlns:a16="http://schemas.microsoft.com/office/drawing/2014/main" id="{69E5D804-64A7-441B-A8A0-4FC2B270D5AC}"/>
                  </a:ext>
                </a:extLst>
              </p:cNvPr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3" name="íŝlíde">
                <a:extLst>
                  <a:ext uri="{FF2B5EF4-FFF2-40B4-BE49-F238E27FC236}">
                    <a16:creationId xmlns:a16="http://schemas.microsoft.com/office/drawing/2014/main" id="{D3B0F71F-2125-4573-A362-B63401715B7D}"/>
                  </a:ext>
                </a:extLst>
              </p:cNvPr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31" name="î$ḷîḓe">
              <a:extLst>
                <a:ext uri="{FF2B5EF4-FFF2-40B4-BE49-F238E27FC236}">
                  <a16:creationId xmlns:a16="http://schemas.microsoft.com/office/drawing/2014/main" id="{F79DE1CD-6BC3-4E81-8BED-419C26DA96F9}"/>
                </a:ext>
              </a:extLst>
            </p:cNvPr>
            <p:cNvSpPr/>
            <p:nvPr/>
          </p:nvSpPr>
          <p:spPr>
            <a:xfrm>
              <a:off x="7010658" y="1610580"/>
              <a:ext cx="1966089" cy="3651552"/>
            </a:xfrm>
            <a:custGeom>
              <a:avLst/>
              <a:gdLst>
                <a:gd name="connsiteX0" fmla="*/ 0 w 2530610"/>
                <a:gd name="connsiteY0" fmla="*/ 0 h 4700016"/>
                <a:gd name="connsiteX1" fmla="*/ 2263743 w 2530610"/>
                <a:gd name="connsiteY1" fmla="*/ 0 h 4700016"/>
                <a:gd name="connsiteX2" fmla="*/ 2530610 w 2530610"/>
                <a:gd name="connsiteY2" fmla="*/ 266867 h 4700016"/>
                <a:gd name="connsiteX3" fmla="*/ 2530610 w 2530610"/>
                <a:gd name="connsiteY3" fmla="*/ 4433149 h 4700016"/>
                <a:gd name="connsiteX4" fmla="*/ 2263743 w 2530610"/>
                <a:gd name="connsiteY4" fmla="*/ 4700016 h 4700016"/>
                <a:gd name="connsiteX5" fmla="*/ 1961175 w 2530610"/>
                <a:gd name="connsiteY5" fmla="*/ 4700016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610" h="4700016">
                  <a:moveTo>
                    <a:pt x="0" y="0"/>
                  </a:moveTo>
                  <a:lnTo>
                    <a:pt x="2263743" y="0"/>
                  </a:lnTo>
                  <a:cubicBezTo>
                    <a:pt x="2411130" y="0"/>
                    <a:pt x="2530610" y="119480"/>
                    <a:pt x="2530610" y="266867"/>
                  </a:cubicBezTo>
                  <a:lnTo>
                    <a:pt x="2530610" y="4433149"/>
                  </a:lnTo>
                  <a:cubicBezTo>
                    <a:pt x="2530610" y="4580536"/>
                    <a:pt x="2411130" y="4700016"/>
                    <a:pt x="2263743" y="4700016"/>
                  </a:cubicBezTo>
                  <a:lnTo>
                    <a:pt x="1961175" y="47000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</p:grpSp>
      <p:pic>
        <p:nvPicPr>
          <p:cNvPr id="25602" name="Picture 2" descr="https://lh4.googleusercontent.com/E1dDuXH3-kGHhGucufruXUVHNXY6Ek3_9Z5Vfukz7aNXzcSWTcEfhq0Ea7WZyE8ZbJohnWew6SHrlT0jy0yneU-oH8jEquHVl1l-Cy8Tyihs0M9fmAHQ5ttFV6Vh3Wlno_5KeCs2P6vaGjus-9_uGA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52" y="2786997"/>
            <a:ext cx="4694400" cy="2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4400" y="131994"/>
            <a:ext cx="5958682" cy="603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 사이트 시장 조사 (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kumimoji="0" lang="ko-KR" altLang="ko-KR" sz="8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8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rgbClr val="1A1A1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중고차 가격 및 정보 제공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한국중고차보증조합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다양한 매물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상대적으로 부족한 기능 제공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상대적으로 부족한 브랜드 이미지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페이지 디자인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0" y="346847"/>
            <a:ext cx="2165900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1-4-5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유사시장조사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5" name="íṡ1îḍè">
            <a:extLst>
              <a:ext uri="{FF2B5EF4-FFF2-40B4-BE49-F238E27FC236}">
                <a16:creationId xmlns:a16="http://schemas.microsoft.com/office/drawing/2014/main" id="{7E139B37-4FA6-4A6B-B264-6A6FA99B9ADF}"/>
              </a:ext>
            </a:extLst>
          </p:cNvPr>
          <p:cNvGrpSpPr/>
          <p:nvPr/>
        </p:nvGrpSpPr>
        <p:grpSpPr>
          <a:xfrm>
            <a:off x="5819504" y="2584272"/>
            <a:ext cx="6372496" cy="3301253"/>
            <a:chOff x="2459596" y="1610580"/>
            <a:chExt cx="7272808" cy="3767656"/>
          </a:xfrm>
        </p:grpSpPr>
        <p:sp>
          <p:nvSpPr>
            <p:cNvPr id="26" name="íSļïḍe">
              <a:extLst>
                <a:ext uri="{FF2B5EF4-FFF2-40B4-BE49-F238E27FC236}">
                  <a16:creationId xmlns:a16="http://schemas.microsoft.com/office/drawing/2014/main" id="{98E0EE3F-C038-4FD5-9DE7-786AA82E2BA4}"/>
                </a:ext>
              </a:extLst>
            </p:cNvPr>
            <p:cNvSpPr/>
            <p:nvPr/>
          </p:nvSpPr>
          <p:spPr>
            <a:xfrm>
              <a:off x="3215253" y="1628800"/>
              <a:ext cx="5761494" cy="3651552"/>
            </a:xfrm>
            <a:custGeom>
              <a:avLst/>
              <a:gdLst>
                <a:gd name="connsiteX0" fmla="*/ 224028 w 7415784"/>
                <a:gd name="connsiteY0" fmla="*/ 269748 h 4700016"/>
                <a:gd name="connsiteX1" fmla="*/ 224028 w 7415784"/>
                <a:gd name="connsiteY1" fmla="*/ 4430268 h 4700016"/>
                <a:gd name="connsiteX2" fmla="*/ 7191756 w 7415784"/>
                <a:gd name="connsiteY2" fmla="*/ 4430268 h 4700016"/>
                <a:gd name="connsiteX3" fmla="*/ 7191756 w 7415784"/>
                <a:gd name="connsiteY3" fmla="*/ 269748 h 4700016"/>
                <a:gd name="connsiteX4" fmla="*/ 266867 w 7415784"/>
                <a:gd name="connsiteY4" fmla="*/ 0 h 4700016"/>
                <a:gd name="connsiteX5" fmla="*/ 7148917 w 7415784"/>
                <a:gd name="connsiteY5" fmla="*/ 0 h 4700016"/>
                <a:gd name="connsiteX6" fmla="*/ 7415784 w 7415784"/>
                <a:gd name="connsiteY6" fmla="*/ 266867 h 4700016"/>
                <a:gd name="connsiteX7" fmla="*/ 7415784 w 7415784"/>
                <a:gd name="connsiteY7" fmla="*/ 4433149 h 4700016"/>
                <a:gd name="connsiteX8" fmla="*/ 7148917 w 7415784"/>
                <a:gd name="connsiteY8" fmla="*/ 4700016 h 4700016"/>
                <a:gd name="connsiteX9" fmla="*/ 266867 w 7415784"/>
                <a:gd name="connsiteY9" fmla="*/ 4700016 h 4700016"/>
                <a:gd name="connsiteX10" fmla="*/ 0 w 7415784"/>
                <a:gd name="connsiteY10" fmla="*/ 4433149 h 4700016"/>
                <a:gd name="connsiteX11" fmla="*/ 0 w 7415784"/>
                <a:gd name="connsiteY11" fmla="*/ 266867 h 4700016"/>
                <a:gd name="connsiteX12" fmla="*/ 266867 w 7415784"/>
                <a:gd name="connsiteY12" fmla="*/ 0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15784" h="4700016">
                  <a:moveTo>
                    <a:pt x="224028" y="269748"/>
                  </a:moveTo>
                  <a:lnTo>
                    <a:pt x="224028" y="4430268"/>
                  </a:lnTo>
                  <a:lnTo>
                    <a:pt x="7191756" y="4430268"/>
                  </a:lnTo>
                  <a:lnTo>
                    <a:pt x="7191756" y="269748"/>
                  </a:lnTo>
                  <a:close/>
                  <a:moveTo>
                    <a:pt x="266867" y="0"/>
                  </a:moveTo>
                  <a:lnTo>
                    <a:pt x="7148917" y="0"/>
                  </a:lnTo>
                  <a:cubicBezTo>
                    <a:pt x="7296304" y="0"/>
                    <a:pt x="7415784" y="119480"/>
                    <a:pt x="7415784" y="266867"/>
                  </a:cubicBezTo>
                  <a:lnTo>
                    <a:pt x="7415784" y="4433149"/>
                  </a:lnTo>
                  <a:cubicBezTo>
                    <a:pt x="7415784" y="4580536"/>
                    <a:pt x="7296304" y="4700016"/>
                    <a:pt x="7148917" y="4700016"/>
                  </a:cubicBezTo>
                  <a:lnTo>
                    <a:pt x="266867" y="4700016"/>
                  </a:lnTo>
                  <a:cubicBezTo>
                    <a:pt x="119480" y="4700016"/>
                    <a:pt x="0" y="4580536"/>
                    <a:pt x="0" y="4433149"/>
                  </a:cubicBezTo>
                  <a:lnTo>
                    <a:pt x="0" y="266867"/>
                  </a:lnTo>
                  <a:cubicBezTo>
                    <a:pt x="0" y="119480"/>
                    <a:pt x="119480" y="0"/>
                    <a:pt x="266867" y="0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7" name="is1ïḍe">
              <a:extLst>
                <a:ext uri="{FF2B5EF4-FFF2-40B4-BE49-F238E27FC236}">
                  <a16:creationId xmlns:a16="http://schemas.microsoft.com/office/drawing/2014/main" id="{1DBEF898-3CD7-478E-8481-379226CD833A}"/>
                </a:ext>
              </a:extLst>
            </p:cNvPr>
            <p:cNvSpPr/>
            <p:nvPr/>
          </p:nvSpPr>
          <p:spPr>
            <a:xfrm>
              <a:off x="3228835" y="1644767"/>
              <a:ext cx="5734330" cy="3619617"/>
            </a:xfrm>
            <a:custGeom>
              <a:avLst/>
              <a:gdLst>
                <a:gd name="connsiteX0" fmla="*/ 252028 w 7380820"/>
                <a:gd name="connsiteY0" fmla="*/ 295230 h 4658912"/>
                <a:gd name="connsiteX1" fmla="*/ 252028 w 7380820"/>
                <a:gd name="connsiteY1" fmla="*/ 4363682 h 4658912"/>
                <a:gd name="connsiteX2" fmla="*/ 7128792 w 7380820"/>
                <a:gd name="connsiteY2" fmla="*/ 4363682 h 4658912"/>
                <a:gd name="connsiteX3" fmla="*/ 7128792 w 7380820"/>
                <a:gd name="connsiteY3" fmla="*/ 295230 h 4658912"/>
                <a:gd name="connsiteX4" fmla="*/ 264533 w 7380820"/>
                <a:gd name="connsiteY4" fmla="*/ 0 h 4658912"/>
                <a:gd name="connsiteX5" fmla="*/ 7116287 w 7380820"/>
                <a:gd name="connsiteY5" fmla="*/ 0 h 4658912"/>
                <a:gd name="connsiteX6" fmla="*/ 7380820 w 7380820"/>
                <a:gd name="connsiteY6" fmla="*/ 264533 h 4658912"/>
                <a:gd name="connsiteX7" fmla="*/ 7380820 w 7380820"/>
                <a:gd name="connsiteY7" fmla="*/ 4394379 h 4658912"/>
                <a:gd name="connsiteX8" fmla="*/ 7116287 w 7380820"/>
                <a:gd name="connsiteY8" fmla="*/ 4658912 h 4658912"/>
                <a:gd name="connsiteX9" fmla="*/ 264533 w 7380820"/>
                <a:gd name="connsiteY9" fmla="*/ 4658912 h 4658912"/>
                <a:gd name="connsiteX10" fmla="*/ 0 w 7380820"/>
                <a:gd name="connsiteY10" fmla="*/ 4394379 h 4658912"/>
                <a:gd name="connsiteX11" fmla="*/ 0 w 7380820"/>
                <a:gd name="connsiteY11" fmla="*/ 264533 h 4658912"/>
                <a:gd name="connsiteX12" fmla="*/ 264533 w 7380820"/>
                <a:gd name="connsiteY12" fmla="*/ 0 h 465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80820" h="4658912">
                  <a:moveTo>
                    <a:pt x="252028" y="295230"/>
                  </a:moveTo>
                  <a:lnTo>
                    <a:pt x="252028" y="4363682"/>
                  </a:lnTo>
                  <a:lnTo>
                    <a:pt x="7128792" y="4363682"/>
                  </a:lnTo>
                  <a:lnTo>
                    <a:pt x="7128792" y="295230"/>
                  </a:lnTo>
                  <a:close/>
                  <a:moveTo>
                    <a:pt x="264533" y="0"/>
                  </a:moveTo>
                  <a:lnTo>
                    <a:pt x="7116287" y="0"/>
                  </a:lnTo>
                  <a:cubicBezTo>
                    <a:pt x="7262385" y="0"/>
                    <a:pt x="7380820" y="118435"/>
                    <a:pt x="7380820" y="264533"/>
                  </a:cubicBezTo>
                  <a:lnTo>
                    <a:pt x="7380820" y="4394379"/>
                  </a:lnTo>
                  <a:cubicBezTo>
                    <a:pt x="7380820" y="4540477"/>
                    <a:pt x="7262385" y="4658912"/>
                    <a:pt x="7116287" y="4658912"/>
                  </a:cubicBezTo>
                  <a:lnTo>
                    <a:pt x="264533" y="4658912"/>
                  </a:lnTo>
                  <a:cubicBezTo>
                    <a:pt x="118435" y="4658912"/>
                    <a:pt x="0" y="4540477"/>
                    <a:pt x="0" y="4394379"/>
                  </a:cubicBezTo>
                  <a:lnTo>
                    <a:pt x="0" y="264533"/>
                  </a:lnTo>
                  <a:cubicBezTo>
                    <a:pt x="0" y="118435"/>
                    <a:pt x="118435" y="0"/>
                    <a:pt x="2645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8" name="i$liḑe">
              <a:extLst>
                <a:ext uri="{FF2B5EF4-FFF2-40B4-BE49-F238E27FC236}">
                  <a16:creationId xmlns:a16="http://schemas.microsoft.com/office/drawing/2014/main" id="{7B4B0BD1-12C6-4FA8-A999-8FAE37E85E4D}"/>
                </a:ext>
              </a:extLst>
            </p:cNvPr>
            <p:cNvSpPr/>
            <p:nvPr/>
          </p:nvSpPr>
          <p:spPr>
            <a:xfrm>
              <a:off x="6040055" y="1707676"/>
              <a:ext cx="111889" cy="111889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29" name="ïSľïdê">
              <a:extLst>
                <a:ext uri="{FF2B5EF4-FFF2-40B4-BE49-F238E27FC236}">
                  <a16:creationId xmlns:a16="http://schemas.microsoft.com/office/drawing/2014/main" id="{0B916B50-3F90-46D8-8C72-8F27B0084032}"/>
                </a:ext>
              </a:extLst>
            </p:cNvPr>
            <p:cNvGrpSpPr/>
            <p:nvPr/>
          </p:nvGrpSpPr>
          <p:grpSpPr>
            <a:xfrm>
              <a:off x="2459596" y="5232543"/>
              <a:ext cx="7272808" cy="145693"/>
              <a:chOff x="-1348120" y="5777968"/>
              <a:chExt cx="9361040" cy="187524"/>
            </a:xfrm>
          </p:grpSpPr>
          <p:sp>
            <p:nvSpPr>
              <p:cNvPr id="32" name="iṧḷidê">
                <a:extLst>
                  <a:ext uri="{FF2B5EF4-FFF2-40B4-BE49-F238E27FC236}">
                    <a16:creationId xmlns:a16="http://schemas.microsoft.com/office/drawing/2014/main" id="{69E5D804-64A7-441B-A8A0-4FC2B270D5AC}"/>
                  </a:ext>
                </a:extLst>
              </p:cNvPr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3" name="íŝlíde">
                <a:extLst>
                  <a:ext uri="{FF2B5EF4-FFF2-40B4-BE49-F238E27FC236}">
                    <a16:creationId xmlns:a16="http://schemas.microsoft.com/office/drawing/2014/main" id="{D3B0F71F-2125-4573-A362-B63401715B7D}"/>
                  </a:ext>
                </a:extLst>
              </p:cNvPr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31" name="î$ḷîḓe">
              <a:extLst>
                <a:ext uri="{FF2B5EF4-FFF2-40B4-BE49-F238E27FC236}">
                  <a16:creationId xmlns:a16="http://schemas.microsoft.com/office/drawing/2014/main" id="{F79DE1CD-6BC3-4E81-8BED-419C26DA96F9}"/>
                </a:ext>
              </a:extLst>
            </p:cNvPr>
            <p:cNvSpPr/>
            <p:nvPr/>
          </p:nvSpPr>
          <p:spPr>
            <a:xfrm>
              <a:off x="7010658" y="1610580"/>
              <a:ext cx="1966089" cy="3651552"/>
            </a:xfrm>
            <a:custGeom>
              <a:avLst/>
              <a:gdLst>
                <a:gd name="connsiteX0" fmla="*/ 0 w 2530610"/>
                <a:gd name="connsiteY0" fmla="*/ 0 h 4700016"/>
                <a:gd name="connsiteX1" fmla="*/ 2263743 w 2530610"/>
                <a:gd name="connsiteY1" fmla="*/ 0 h 4700016"/>
                <a:gd name="connsiteX2" fmla="*/ 2530610 w 2530610"/>
                <a:gd name="connsiteY2" fmla="*/ 266867 h 4700016"/>
                <a:gd name="connsiteX3" fmla="*/ 2530610 w 2530610"/>
                <a:gd name="connsiteY3" fmla="*/ 4433149 h 4700016"/>
                <a:gd name="connsiteX4" fmla="*/ 2263743 w 2530610"/>
                <a:gd name="connsiteY4" fmla="*/ 4700016 h 4700016"/>
                <a:gd name="connsiteX5" fmla="*/ 1961175 w 2530610"/>
                <a:gd name="connsiteY5" fmla="*/ 4700016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610" h="4700016">
                  <a:moveTo>
                    <a:pt x="0" y="0"/>
                  </a:moveTo>
                  <a:lnTo>
                    <a:pt x="2263743" y="0"/>
                  </a:lnTo>
                  <a:cubicBezTo>
                    <a:pt x="2411130" y="0"/>
                    <a:pt x="2530610" y="119480"/>
                    <a:pt x="2530610" y="266867"/>
                  </a:cubicBezTo>
                  <a:lnTo>
                    <a:pt x="2530610" y="4433149"/>
                  </a:lnTo>
                  <a:cubicBezTo>
                    <a:pt x="2530610" y="4580536"/>
                    <a:pt x="2411130" y="4700016"/>
                    <a:pt x="2263743" y="4700016"/>
                  </a:cubicBezTo>
                  <a:lnTo>
                    <a:pt x="1961175" y="47000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</p:grpSp>
      <p:pic>
        <p:nvPicPr>
          <p:cNvPr id="24578" name="Picture 2" descr="https://lh4.googleusercontent.com/qOX0sV5diWibIy1_GB_aqena-aC7Lj9Gk-hOKpKeSp4m8uafgbv2ybUH0mgoN33ivO4ukFgq7aFseGtTOumPsk61DQRyTWr7uBrZ4vise6bk75OwR9E_aHgxlOOiqfDYbjMsrjtcbf2ocp93nWIbxA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52" y="2808652"/>
            <a:ext cx="4694400" cy="2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E4012A-A8F4-5C38-C436-778B0023A11B}"/>
              </a:ext>
            </a:extLst>
          </p:cNvPr>
          <p:cNvSpPr/>
          <p:nvPr/>
        </p:nvSpPr>
        <p:spPr>
          <a:xfrm>
            <a:off x="11108724" y="5782962"/>
            <a:ext cx="1083276" cy="1075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dirty="0">
                <a:latin typeface="배달의민족 한나체 Air" panose="020B0600000101010101" pitchFamily="50" charset="-127"/>
              </a:rPr>
              <a:t>x</a:t>
            </a:r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CDA1490C-39A8-46C6-86C1-8786D7DA7B7A}"/>
              </a:ext>
            </a:extLst>
          </p:cNvPr>
          <p:cNvSpPr/>
          <p:nvPr/>
        </p:nvSpPr>
        <p:spPr>
          <a:xfrm rot="2721397">
            <a:off x="10973464" y="4448942"/>
            <a:ext cx="809996" cy="3168172"/>
          </a:xfrm>
          <a:custGeom>
            <a:avLst/>
            <a:gdLst>
              <a:gd name="connsiteX0" fmla="*/ 1 w 809996"/>
              <a:gd name="connsiteY0" fmla="*/ 0 h 3168172"/>
              <a:gd name="connsiteX1" fmla="*/ 809996 w 809996"/>
              <a:gd name="connsiteY1" fmla="*/ 799974 h 3168172"/>
              <a:gd name="connsiteX2" fmla="*/ 809996 w 809996"/>
              <a:gd name="connsiteY2" fmla="*/ 2348030 h 3168172"/>
              <a:gd name="connsiteX3" fmla="*/ 0 w 809996"/>
              <a:gd name="connsiteY3" fmla="*/ 3168172 h 316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996" h="3168172">
                <a:moveTo>
                  <a:pt x="1" y="0"/>
                </a:moveTo>
                <a:lnTo>
                  <a:pt x="809996" y="799974"/>
                </a:lnTo>
                <a:lnTo>
                  <a:pt x="809996" y="2348030"/>
                </a:lnTo>
                <a:lnTo>
                  <a:pt x="0" y="3168172"/>
                </a:lnTo>
                <a:close/>
              </a:path>
            </a:pathLst>
          </a:custGeom>
          <a:solidFill>
            <a:srgbClr val="6B7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847CA4-EED3-A886-7E07-D98F1396A106}"/>
              </a:ext>
            </a:extLst>
          </p:cNvPr>
          <p:cNvSpPr/>
          <p:nvPr/>
        </p:nvSpPr>
        <p:spPr>
          <a:xfrm>
            <a:off x="4921737" y="0"/>
            <a:ext cx="1083276" cy="57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5E2DFC-E12F-73BE-BDA3-1F1735226981}"/>
              </a:ext>
            </a:extLst>
          </p:cNvPr>
          <p:cNvSpPr/>
          <p:nvPr/>
        </p:nvSpPr>
        <p:spPr>
          <a:xfrm>
            <a:off x="5740149" y="818239"/>
            <a:ext cx="1303202" cy="38135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C5FF6-8A1D-42BB-D49F-1D8ECC0407A8}"/>
              </a:ext>
            </a:extLst>
          </p:cNvPr>
          <p:cNvSpPr/>
          <p:nvPr/>
        </p:nvSpPr>
        <p:spPr>
          <a:xfrm>
            <a:off x="6600165" y="1600438"/>
            <a:ext cx="1303202" cy="2337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" name="Group 19">
            <a:extLst>
              <a:ext uri="{FF2B5EF4-FFF2-40B4-BE49-F238E27FC236}">
                <a16:creationId xmlns:a16="http://schemas.microsoft.com/office/drawing/2014/main" id="{2AEEED6D-9EE2-45C5-A3B6-8DDD104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27092" b="14529"/>
          <a:stretch/>
        </p:blipFill>
        <p:spPr>
          <a:xfrm>
            <a:off x="1862389" y="0"/>
            <a:ext cx="7427652" cy="68580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01688" y="-2"/>
            <a:ext cx="6199112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4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CONTENTS</a:t>
            </a:r>
            <a:endParaRPr lang="ko-KR" altLang="en-US" sz="4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개요 및 팀 </a:t>
            </a: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  <a:endParaRPr lang="en-US" altLang="ko-KR" sz="16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주제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선정 배경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사이트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개요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일정표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도구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및 개발 환경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 </a:t>
            </a:r>
          </a:p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탐색 및 </a:t>
            </a: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정제</a:t>
            </a:r>
            <a:endParaRPr lang="ko-KR" altLang="en-US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12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2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전처리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EDA</a:t>
            </a:r>
          </a:p>
          <a:p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EDA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선택 및 평가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 선택 및 평가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</a:t>
            </a:r>
            <a:endParaRPr lang="ko-KR" altLang="en-US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스토리보드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시스템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구성도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화면 흐름도 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실행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동영상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결론</a:t>
            </a:r>
            <a:endParaRPr lang="ko-KR" altLang="en-US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개선점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방안 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en-US" altLang="ko-KR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후기</a:t>
            </a:r>
            <a:endParaRPr lang="ko-KR" altLang="en-US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3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4400" y="24274"/>
            <a:ext cx="5136342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 사이트 시장 조사 (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FEB912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게시판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kumimoji="0" lang="ko-KR" altLang="ko-KR" sz="76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76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rgbClr val="1A1A1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 커뮤니티 및 기타 서비스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보배드림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국내 최대 중고차 커뮤니티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다수의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게시글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커뮤니티 활성화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중고차와 관련 없는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게시글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 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외부 광고를 통한 수익 창출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복잡한 메인 페이지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2099224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1-4-6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유사시장조사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5" name="íṡ1îḍè">
            <a:extLst>
              <a:ext uri="{FF2B5EF4-FFF2-40B4-BE49-F238E27FC236}">
                <a16:creationId xmlns:a16="http://schemas.microsoft.com/office/drawing/2014/main" id="{7E139B37-4FA6-4A6B-B264-6A6FA99B9ADF}"/>
              </a:ext>
            </a:extLst>
          </p:cNvPr>
          <p:cNvGrpSpPr/>
          <p:nvPr/>
        </p:nvGrpSpPr>
        <p:grpSpPr>
          <a:xfrm>
            <a:off x="5819504" y="2584272"/>
            <a:ext cx="6372496" cy="3301253"/>
            <a:chOff x="2459596" y="1610580"/>
            <a:chExt cx="7272808" cy="3767656"/>
          </a:xfrm>
        </p:grpSpPr>
        <p:sp>
          <p:nvSpPr>
            <p:cNvPr id="26" name="íSļïḍe">
              <a:extLst>
                <a:ext uri="{FF2B5EF4-FFF2-40B4-BE49-F238E27FC236}">
                  <a16:creationId xmlns:a16="http://schemas.microsoft.com/office/drawing/2014/main" id="{98E0EE3F-C038-4FD5-9DE7-786AA82E2BA4}"/>
                </a:ext>
              </a:extLst>
            </p:cNvPr>
            <p:cNvSpPr/>
            <p:nvPr/>
          </p:nvSpPr>
          <p:spPr>
            <a:xfrm>
              <a:off x="3215253" y="1628800"/>
              <a:ext cx="5761494" cy="3651552"/>
            </a:xfrm>
            <a:custGeom>
              <a:avLst/>
              <a:gdLst>
                <a:gd name="connsiteX0" fmla="*/ 224028 w 7415784"/>
                <a:gd name="connsiteY0" fmla="*/ 269748 h 4700016"/>
                <a:gd name="connsiteX1" fmla="*/ 224028 w 7415784"/>
                <a:gd name="connsiteY1" fmla="*/ 4430268 h 4700016"/>
                <a:gd name="connsiteX2" fmla="*/ 7191756 w 7415784"/>
                <a:gd name="connsiteY2" fmla="*/ 4430268 h 4700016"/>
                <a:gd name="connsiteX3" fmla="*/ 7191756 w 7415784"/>
                <a:gd name="connsiteY3" fmla="*/ 269748 h 4700016"/>
                <a:gd name="connsiteX4" fmla="*/ 266867 w 7415784"/>
                <a:gd name="connsiteY4" fmla="*/ 0 h 4700016"/>
                <a:gd name="connsiteX5" fmla="*/ 7148917 w 7415784"/>
                <a:gd name="connsiteY5" fmla="*/ 0 h 4700016"/>
                <a:gd name="connsiteX6" fmla="*/ 7415784 w 7415784"/>
                <a:gd name="connsiteY6" fmla="*/ 266867 h 4700016"/>
                <a:gd name="connsiteX7" fmla="*/ 7415784 w 7415784"/>
                <a:gd name="connsiteY7" fmla="*/ 4433149 h 4700016"/>
                <a:gd name="connsiteX8" fmla="*/ 7148917 w 7415784"/>
                <a:gd name="connsiteY8" fmla="*/ 4700016 h 4700016"/>
                <a:gd name="connsiteX9" fmla="*/ 266867 w 7415784"/>
                <a:gd name="connsiteY9" fmla="*/ 4700016 h 4700016"/>
                <a:gd name="connsiteX10" fmla="*/ 0 w 7415784"/>
                <a:gd name="connsiteY10" fmla="*/ 4433149 h 4700016"/>
                <a:gd name="connsiteX11" fmla="*/ 0 w 7415784"/>
                <a:gd name="connsiteY11" fmla="*/ 266867 h 4700016"/>
                <a:gd name="connsiteX12" fmla="*/ 266867 w 7415784"/>
                <a:gd name="connsiteY12" fmla="*/ 0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15784" h="4700016">
                  <a:moveTo>
                    <a:pt x="224028" y="269748"/>
                  </a:moveTo>
                  <a:lnTo>
                    <a:pt x="224028" y="4430268"/>
                  </a:lnTo>
                  <a:lnTo>
                    <a:pt x="7191756" y="4430268"/>
                  </a:lnTo>
                  <a:lnTo>
                    <a:pt x="7191756" y="269748"/>
                  </a:lnTo>
                  <a:close/>
                  <a:moveTo>
                    <a:pt x="266867" y="0"/>
                  </a:moveTo>
                  <a:lnTo>
                    <a:pt x="7148917" y="0"/>
                  </a:lnTo>
                  <a:cubicBezTo>
                    <a:pt x="7296304" y="0"/>
                    <a:pt x="7415784" y="119480"/>
                    <a:pt x="7415784" y="266867"/>
                  </a:cubicBezTo>
                  <a:lnTo>
                    <a:pt x="7415784" y="4433149"/>
                  </a:lnTo>
                  <a:cubicBezTo>
                    <a:pt x="7415784" y="4580536"/>
                    <a:pt x="7296304" y="4700016"/>
                    <a:pt x="7148917" y="4700016"/>
                  </a:cubicBezTo>
                  <a:lnTo>
                    <a:pt x="266867" y="4700016"/>
                  </a:lnTo>
                  <a:cubicBezTo>
                    <a:pt x="119480" y="4700016"/>
                    <a:pt x="0" y="4580536"/>
                    <a:pt x="0" y="4433149"/>
                  </a:cubicBezTo>
                  <a:lnTo>
                    <a:pt x="0" y="266867"/>
                  </a:lnTo>
                  <a:cubicBezTo>
                    <a:pt x="0" y="119480"/>
                    <a:pt x="119480" y="0"/>
                    <a:pt x="266867" y="0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7" name="is1ïḍe">
              <a:extLst>
                <a:ext uri="{FF2B5EF4-FFF2-40B4-BE49-F238E27FC236}">
                  <a16:creationId xmlns:a16="http://schemas.microsoft.com/office/drawing/2014/main" id="{1DBEF898-3CD7-478E-8481-379226CD833A}"/>
                </a:ext>
              </a:extLst>
            </p:cNvPr>
            <p:cNvSpPr/>
            <p:nvPr/>
          </p:nvSpPr>
          <p:spPr>
            <a:xfrm>
              <a:off x="3228835" y="1644767"/>
              <a:ext cx="5734330" cy="3619617"/>
            </a:xfrm>
            <a:custGeom>
              <a:avLst/>
              <a:gdLst>
                <a:gd name="connsiteX0" fmla="*/ 252028 w 7380820"/>
                <a:gd name="connsiteY0" fmla="*/ 295230 h 4658912"/>
                <a:gd name="connsiteX1" fmla="*/ 252028 w 7380820"/>
                <a:gd name="connsiteY1" fmla="*/ 4363682 h 4658912"/>
                <a:gd name="connsiteX2" fmla="*/ 7128792 w 7380820"/>
                <a:gd name="connsiteY2" fmla="*/ 4363682 h 4658912"/>
                <a:gd name="connsiteX3" fmla="*/ 7128792 w 7380820"/>
                <a:gd name="connsiteY3" fmla="*/ 295230 h 4658912"/>
                <a:gd name="connsiteX4" fmla="*/ 264533 w 7380820"/>
                <a:gd name="connsiteY4" fmla="*/ 0 h 4658912"/>
                <a:gd name="connsiteX5" fmla="*/ 7116287 w 7380820"/>
                <a:gd name="connsiteY5" fmla="*/ 0 h 4658912"/>
                <a:gd name="connsiteX6" fmla="*/ 7380820 w 7380820"/>
                <a:gd name="connsiteY6" fmla="*/ 264533 h 4658912"/>
                <a:gd name="connsiteX7" fmla="*/ 7380820 w 7380820"/>
                <a:gd name="connsiteY7" fmla="*/ 4394379 h 4658912"/>
                <a:gd name="connsiteX8" fmla="*/ 7116287 w 7380820"/>
                <a:gd name="connsiteY8" fmla="*/ 4658912 h 4658912"/>
                <a:gd name="connsiteX9" fmla="*/ 264533 w 7380820"/>
                <a:gd name="connsiteY9" fmla="*/ 4658912 h 4658912"/>
                <a:gd name="connsiteX10" fmla="*/ 0 w 7380820"/>
                <a:gd name="connsiteY10" fmla="*/ 4394379 h 4658912"/>
                <a:gd name="connsiteX11" fmla="*/ 0 w 7380820"/>
                <a:gd name="connsiteY11" fmla="*/ 264533 h 4658912"/>
                <a:gd name="connsiteX12" fmla="*/ 264533 w 7380820"/>
                <a:gd name="connsiteY12" fmla="*/ 0 h 465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80820" h="4658912">
                  <a:moveTo>
                    <a:pt x="252028" y="295230"/>
                  </a:moveTo>
                  <a:lnTo>
                    <a:pt x="252028" y="4363682"/>
                  </a:lnTo>
                  <a:lnTo>
                    <a:pt x="7128792" y="4363682"/>
                  </a:lnTo>
                  <a:lnTo>
                    <a:pt x="7128792" y="295230"/>
                  </a:lnTo>
                  <a:close/>
                  <a:moveTo>
                    <a:pt x="264533" y="0"/>
                  </a:moveTo>
                  <a:lnTo>
                    <a:pt x="7116287" y="0"/>
                  </a:lnTo>
                  <a:cubicBezTo>
                    <a:pt x="7262385" y="0"/>
                    <a:pt x="7380820" y="118435"/>
                    <a:pt x="7380820" y="264533"/>
                  </a:cubicBezTo>
                  <a:lnTo>
                    <a:pt x="7380820" y="4394379"/>
                  </a:lnTo>
                  <a:cubicBezTo>
                    <a:pt x="7380820" y="4540477"/>
                    <a:pt x="7262385" y="4658912"/>
                    <a:pt x="7116287" y="4658912"/>
                  </a:cubicBezTo>
                  <a:lnTo>
                    <a:pt x="264533" y="4658912"/>
                  </a:lnTo>
                  <a:cubicBezTo>
                    <a:pt x="118435" y="4658912"/>
                    <a:pt x="0" y="4540477"/>
                    <a:pt x="0" y="4394379"/>
                  </a:cubicBezTo>
                  <a:lnTo>
                    <a:pt x="0" y="264533"/>
                  </a:lnTo>
                  <a:cubicBezTo>
                    <a:pt x="0" y="118435"/>
                    <a:pt x="118435" y="0"/>
                    <a:pt x="2645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8" name="i$liḑe">
              <a:extLst>
                <a:ext uri="{FF2B5EF4-FFF2-40B4-BE49-F238E27FC236}">
                  <a16:creationId xmlns:a16="http://schemas.microsoft.com/office/drawing/2014/main" id="{7B4B0BD1-12C6-4FA8-A999-8FAE37E85E4D}"/>
                </a:ext>
              </a:extLst>
            </p:cNvPr>
            <p:cNvSpPr/>
            <p:nvPr/>
          </p:nvSpPr>
          <p:spPr>
            <a:xfrm>
              <a:off x="6040055" y="1707676"/>
              <a:ext cx="111889" cy="111889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29" name="ïSľïdê">
              <a:extLst>
                <a:ext uri="{FF2B5EF4-FFF2-40B4-BE49-F238E27FC236}">
                  <a16:creationId xmlns:a16="http://schemas.microsoft.com/office/drawing/2014/main" id="{0B916B50-3F90-46D8-8C72-8F27B0084032}"/>
                </a:ext>
              </a:extLst>
            </p:cNvPr>
            <p:cNvGrpSpPr/>
            <p:nvPr/>
          </p:nvGrpSpPr>
          <p:grpSpPr>
            <a:xfrm>
              <a:off x="2459596" y="5232543"/>
              <a:ext cx="7272808" cy="145693"/>
              <a:chOff x="-1348120" y="5777968"/>
              <a:chExt cx="9361040" cy="187524"/>
            </a:xfrm>
          </p:grpSpPr>
          <p:sp>
            <p:nvSpPr>
              <p:cNvPr id="32" name="iṧḷidê">
                <a:extLst>
                  <a:ext uri="{FF2B5EF4-FFF2-40B4-BE49-F238E27FC236}">
                    <a16:creationId xmlns:a16="http://schemas.microsoft.com/office/drawing/2014/main" id="{69E5D804-64A7-441B-A8A0-4FC2B270D5AC}"/>
                  </a:ext>
                </a:extLst>
              </p:cNvPr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3" name="íŝlíde">
                <a:extLst>
                  <a:ext uri="{FF2B5EF4-FFF2-40B4-BE49-F238E27FC236}">
                    <a16:creationId xmlns:a16="http://schemas.microsoft.com/office/drawing/2014/main" id="{D3B0F71F-2125-4573-A362-B63401715B7D}"/>
                  </a:ext>
                </a:extLst>
              </p:cNvPr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31" name="î$ḷîḓe">
              <a:extLst>
                <a:ext uri="{FF2B5EF4-FFF2-40B4-BE49-F238E27FC236}">
                  <a16:creationId xmlns:a16="http://schemas.microsoft.com/office/drawing/2014/main" id="{F79DE1CD-6BC3-4E81-8BED-419C26DA96F9}"/>
                </a:ext>
              </a:extLst>
            </p:cNvPr>
            <p:cNvSpPr/>
            <p:nvPr/>
          </p:nvSpPr>
          <p:spPr>
            <a:xfrm>
              <a:off x="7010658" y="1610580"/>
              <a:ext cx="1966089" cy="3651552"/>
            </a:xfrm>
            <a:custGeom>
              <a:avLst/>
              <a:gdLst>
                <a:gd name="connsiteX0" fmla="*/ 0 w 2530610"/>
                <a:gd name="connsiteY0" fmla="*/ 0 h 4700016"/>
                <a:gd name="connsiteX1" fmla="*/ 2263743 w 2530610"/>
                <a:gd name="connsiteY1" fmla="*/ 0 h 4700016"/>
                <a:gd name="connsiteX2" fmla="*/ 2530610 w 2530610"/>
                <a:gd name="connsiteY2" fmla="*/ 266867 h 4700016"/>
                <a:gd name="connsiteX3" fmla="*/ 2530610 w 2530610"/>
                <a:gd name="connsiteY3" fmla="*/ 4433149 h 4700016"/>
                <a:gd name="connsiteX4" fmla="*/ 2263743 w 2530610"/>
                <a:gd name="connsiteY4" fmla="*/ 4700016 h 4700016"/>
                <a:gd name="connsiteX5" fmla="*/ 1961175 w 2530610"/>
                <a:gd name="connsiteY5" fmla="*/ 4700016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610" h="4700016">
                  <a:moveTo>
                    <a:pt x="0" y="0"/>
                  </a:moveTo>
                  <a:lnTo>
                    <a:pt x="2263743" y="0"/>
                  </a:lnTo>
                  <a:cubicBezTo>
                    <a:pt x="2411130" y="0"/>
                    <a:pt x="2530610" y="119480"/>
                    <a:pt x="2530610" y="266867"/>
                  </a:cubicBezTo>
                  <a:lnTo>
                    <a:pt x="2530610" y="4433149"/>
                  </a:lnTo>
                  <a:cubicBezTo>
                    <a:pt x="2530610" y="4580536"/>
                    <a:pt x="2411130" y="4700016"/>
                    <a:pt x="2263743" y="4700016"/>
                  </a:cubicBezTo>
                  <a:lnTo>
                    <a:pt x="1961175" y="47000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</p:grpSp>
      <p:pic>
        <p:nvPicPr>
          <p:cNvPr id="21506" name="Picture 2" descr="https://lh4.googleusercontent.com/FDu8BQ5dcxJYvirR6WYnfOeAXjDECQJNwfjyucbEtSkLaWh4GBI1Qx5jD8D1VVx51PxKg9etIoYeyiEMpstUBehlBi8GQs948JKKOjtvEHW5E-DDXulFsVqbiiW63gw05C34xvA5Tf1W0TioOK6_6w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52" y="2781376"/>
            <a:ext cx="4694400" cy="2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07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4400" y="239715"/>
            <a:ext cx="5136342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 사이트 시장 조사 (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FEB912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게시판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kumimoji="0" lang="ko-KR" altLang="ko-KR" sz="6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6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rgbClr val="1A1A1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 기타 서비스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카바조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단순한 서비스 ( 중고차 정비 및 구매 동행 서비스)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직관적 UI, 깔끔한 UI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구매 동행 서비스보다 중고차 정비 소개에 치중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0" y="346847"/>
            <a:ext cx="2146850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1-4-7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유사시장조사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5" name="íṡ1îḍè">
            <a:extLst>
              <a:ext uri="{FF2B5EF4-FFF2-40B4-BE49-F238E27FC236}">
                <a16:creationId xmlns:a16="http://schemas.microsoft.com/office/drawing/2014/main" id="{7E139B37-4FA6-4A6B-B264-6A6FA99B9ADF}"/>
              </a:ext>
            </a:extLst>
          </p:cNvPr>
          <p:cNvGrpSpPr/>
          <p:nvPr/>
        </p:nvGrpSpPr>
        <p:grpSpPr>
          <a:xfrm>
            <a:off x="5819504" y="2584272"/>
            <a:ext cx="6372496" cy="3301253"/>
            <a:chOff x="2459596" y="1610580"/>
            <a:chExt cx="7272808" cy="3767656"/>
          </a:xfrm>
        </p:grpSpPr>
        <p:sp>
          <p:nvSpPr>
            <p:cNvPr id="26" name="íSļïḍe">
              <a:extLst>
                <a:ext uri="{FF2B5EF4-FFF2-40B4-BE49-F238E27FC236}">
                  <a16:creationId xmlns:a16="http://schemas.microsoft.com/office/drawing/2014/main" id="{98E0EE3F-C038-4FD5-9DE7-786AA82E2BA4}"/>
                </a:ext>
              </a:extLst>
            </p:cNvPr>
            <p:cNvSpPr/>
            <p:nvPr/>
          </p:nvSpPr>
          <p:spPr>
            <a:xfrm>
              <a:off x="3215253" y="1628800"/>
              <a:ext cx="5761494" cy="3651552"/>
            </a:xfrm>
            <a:custGeom>
              <a:avLst/>
              <a:gdLst>
                <a:gd name="connsiteX0" fmla="*/ 224028 w 7415784"/>
                <a:gd name="connsiteY0" fmla="*/ 269748 h 4700016"/>
                <a:gd name="connsiteX1" fmla="*/ 224028 w 7415784"/>
                <a:gd name="connsiteY1" fmla="*/ 4430268 h 4700016"/>
                <a:gd name="connsiteX2" fmla="*/ 7191756 w 7415784"/>
                <a:gd name="connsiteY2" fmla="*/ 4430268 h 4700016"/>
                <a:gd name="connsiteX3" fmla="*/ 7191756 w 7415784"/>
                <a:gd name="connsiteY3" fmla="*/ 269748 h 4700016"/>
                <a:gd name="connsiteX4" fmla="*/ 266867 w 7415784"/>
                <a:gd name="connsiteY4" fmla="*/ 0 h 4700016"/>
                <a:gd name="connsiteX5" fmla="*/ 7148917 w 7415784"/>
                <a:gd name="connsiteY5" fmla="*/ 0 h 4700016"/>
                <a:gd name="connsiteX6" fmla="*/ 7415784 w 7415784"/>
                <a:gd name="connsiteY6" fmla="*/ 266867 h 4700016"/>
                <a:gd name="connsiteX7" fmla="*/ 7415784 w 7415784"/>
                <a:gd name="connsiteY7" fmla="*/ 4433149 h 4700016"/>
                <a:gd name="connsiteX8" fmla="*/ 7148917 w 7415784"/>
                <a:gd name="connsiteY8" fmla="*/ 4700016 h 4700016"/>
                <a:gd name="connsiteX9" fmla="*/ 266867 w 7415784"/>
                <a:gd name="connsiteY9" fmla="*/ 4700016 h 4700016"/>
                <a:gd name="connsiteX10" fmla="*/ 0 w 7415784"/>
                <a:gd name="connsiteY10" fmla="*/ 4433149 h 4700016"/>
                <a:gd name="connsiteX11" fmla="*/ 0 w 7415784"/>
                <a:gd name="connsiteY11" fmla="*/ 266867 h 4700016"/>
                <a:gd name="connsiteX12" fmla="*/ 266867 w 7415784"/>
                <a:gd name="connsiteY12" fmla="*/ 0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15784" h="4700016">
                  <a:moveTo>
                    <a:pt x="224028" y="269748"/>
                  </a:moveTo>
                  <a:lnTo>
                    <a:pt x="224028" y="4430268"/>
                  </a:lnTo>
                  <a:lnTo>
                    <a:pt x="7191756" y="4430268"/>
                  </a:lnTo>
                  <a:lnTo>
                    <a:pt x="7191756" y="269748"/>
                  </a:lnTo>
                  <a:close/>
                  <a:moveTo>
                    <a:pt x="266867" y="0"/>
                  </a:moveTo>
                  <a:lnTo>
                    <a:pt x="7148917" y="0"/>
                  </a:lnTo>
                  <a:cubicBezTo>
                    <a:pt x="7296304" y="0"/>
                    <a:pt x="7415784" y="119480"/>
                    <a:pt x="7415784" y="266867"/>
                  </a:cubicBezTo>
                  <a:lnTo>
                    <a:pt x="7415784" y="4433149"/>
                  </a:lnTo>
                  <a:cubicBezTo>
                    <a:pt x="7415784" y="4580536"/>
                    <a:pt x="7296304" y="4700016"/>
                    <a:pt x="7148917" y="4700016"/>
                  </a:cubicBezTo>
                  <a:lnTo>
                    <a:pt x="266867" y="4700016"/>
                  </a:lnTo>
                  <a:cubicBezTo>
                    <a:pt x="119480" y="4700016"/>
                    <a:pt x="0" y="4580536"/>
                    <a:pt x="0" y="4433149"/>
                  </a:cubicBezTo>
                  <a:lnTo>
                    <a:pt x="0" y="266867"/>
                  </a:lnTo>
                  <a:cubicBezTo>
                    <a:pt x="0" y="119480"/>
                    <a:pt x="119480" y="0"/>
                    <a:pt x="266867" y="0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7" name="is1ïḍe">
              <a:extLst>
                <a:ext uri="{FF2B5EF4-FFF2-40B4-BE49-F238E27FC236}">
                  <a16:creationId xmlns:a16="http://schemas.microsoft.com/office/drawing/2014/main" id="{1DBEF898-3CD7-478E-8481-379226CD833A}"/>
                </a:ext>
              </a:extLst>
            </p:cNvPr>
            <p:cNvSpPr/>
            <p:nvPr/>
          </p:nvSpPr>
          <p:spPr>
            <a:xfrm>
              <a:off x="3228835" y="1644767"/>
              <a:ext cx="5734330" cy="3619617"/>
            </a:xfrm>
            <a:custGeom>
              <a:avLst/>
              <a:gdLst>
                <a:gd name="connsiteX0" fmla="*/ 252028 w 7380820"/>
                <a:gd name="connsiteY0" fmla="*/ 295230 h 4658912"/>
                <a:gd name="connsiteX1" fmla="*/ 252028 w 7380820"/>
                <a:gd name="connsiteY1" fmla="*/ 4363682 h 4658912"/>
                <a:gd name="connsiteX2" fmla="*/ 7128792 w 7380820"/>
                <a:gd name="connsiteY2" fmla="*/ 4363682 h 4658912"/>
                <a:gd name="connsiteX3" fmla="*/ 7128792 w 7380820"/>
                <a:gd name="connsiteY3" fmla="*/ 295230 h 4658912"/>
                <a:gd name="connsiteX4" fmla="*/ 264533 w 7380820"/>
                <a:gd name="connsiteY4" fmla="*/ 0 h 4658912"/>
                <a:gd name="connsiteX5" fmla="*/ 7116287 w 7380820"/>
                <a:gd name="connsiteY5" fmla="*/ 0 h 4658912"/>
                <a:gd name="connsiteX6" fmla="*/ 7380820 w 7380820"/>
                <a:gd name="connsiteY6" fmla="*/ 264533 h 4658912"/>
                <a:gd name="connsiteX7" fmla="*/ 7380820 w 7380820"/>
                <a:gd name="connsiteY7" fmla="*/ 4394379 h 4658912"/>
                <a:gd name="connsiteX8" fmla="*/ 7116287 w 7380820"/>
                <a:gd name="connsiteY8" fmla="*/ 4658912 h 4658912"/>
                <a:gd name="connsiteX9" fmla="*/ 264533 w 7380820"/>
                <a:gd name="connsiteY9" fmla="*/ 4658912 h 4658912"/>
                <a:gd name="connsiteX10" fmla="*/ 0 w 7380820"/>
                <a:gd name="connsiteY10" fmla="*/ 4394379 h 4658912"/>
                <a:gd name="connsiteX11" fmla="*/ 0 w 7380820"/>
                <a:gd name="connsiteY11" fmla="*/ 264533 h 4658912"/>
                <a:gd name="connsiteX12" fmla="*/ 264533 w 7380820"/>
                <a:gd name="connsiteY12" fmla="*/ 0 h 465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80820" h="4658912">
                  <a:moveTo>
                    <a:pt x="252028" y="295230"/>
                  </a:moveTo>
                  <a:lnTo>
                    <a:pt x="252028" y="4363682"/>
                  </a:lnTo>
                  <a:lnTo>
                    <a:pt x="7128792" y="4363682"/>
                  </a:lnTo>
                  <a:lnTo>
                    <a:pt x="7128792" y="295230"/>
                  </a:lnTo>
                  <a:close/>
                  <a:moveTo>
                    <a:pt x="264533" y="0"/>
                  </a:moveTo>
                  <a:lnTo>
                    <a:pt x="7116287" y="0"/>
                  </a:lnTo>
                  <a:cubicBezTo>
                    <a:pt x="7262385" y="0"/>
                    <a:pt x="7380820" y="118435"/>
                    <a:pt x="7380820" y="264533"/>
                  </a:cubicBezTo>
                  <a:lnTo>
                    <a:pt x="7380820" y="4394379"/>
                  </a:lnTo>
                  <a:cubicBezTo>
                    <a:pt x="7380820" y="4540477"/>
                    <a:pt x="7262385" y="4658912"/>
                    <a:pt x="7116287" y="4658912"/>
                  </a:cubicBezTo>
                  <a:lnTo>
                    <a:pt x="264533" y="4658912"/>
                  </a:lnTo>
                  <a:cubicBezTo>
                    <a:pt x="118435" y="4658912"/>
                    <a:pt x="0" y="4540477"/>
                    <a:pt x="0" y="4394379"/>
                  </a:cubicBezTo>
                  <a:lnTo>
                    <a:pt x="0" y="264533"/>
                  </a:lnTo>
                  <a:cubicBezTo>
                    <a:pt x="0" y="118435"/>
                    <a:pt x="118435" y="0"/>
                    <a:pt x="2645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8" name="i$liḑe">
              <a:extLst>
                <a:ext uri="{FF2B5EF4-FFF2-40B4-BE49-F238E27FC236}">
                  <a16:creationId xmlns:a16="http://schemas.microsoft.com/office/drawing/2014/main" id="{7B4B0BD1-12C6-4FA8-A999-8FAE37E85E4D}"/>
                </a:ext>
              </a:extLst>
            </p:cNvPr>
            <p:cNvSpPr/>
            <p:nvPr/>
          </p:nvSpPr>
          <p:spPr>
            <a:xfrm>
              <a:off x="6040055" y="1707676"/>
              <a:ext cx="111889" cy="111889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29" name="ïSľïdê">
              <a:extLst>
                <a:ext uri="{FF2B5EF4-FFF2-40B4-BE49-F238E27FC236}">
                  <a16:creationId xmlns:a16="http://schemas.microsoft.com/office/drawing/2014/main" id="{0B916B50-3F90-46D8-8C72-8F27B0084032}"/>
                </a:ext>
              </a:extLst>
            </p:cNvPr>
            <p:cNvGrpSpPr/>
            <p:nvPr/>
          </p:nvGrpSpPr>
          <p:grpSpPr>
            <a:xfrm>
              <a:off x="2459596" y="5232543"/>
              <a:ext cx="7272808" cy="145693"/>
              <a:chOff x="-1348120" y="5777968"/>
              <a:chExt cx="9361040" cy="187524"/>
            </a:xfrm>
          </p:grpSpPr>
          <p:sp>
            <p:nvSpPr>
              <p:cNvPr id="32" name="iṧḷidê">
                <a:extLst>
                  <a:ext uri="{FF2B5EF4-FFF2-40B4-BE49-F238E27FC236}">
                    <a16:creationId xmlns:a16="http://schemas.microsoft.com/office/drawing/2014/main" id="{69E5D804-64A7-441B-A8A0-4FC2B270D5AC}"/>
                  </a:ext>
                </a:extLst>
              </p:cNvPr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3" name="íŝlíde">
                <a:extLst>
                  <a:ext uri="{FF2B5EF4-FFF2-40B4-BE49-F238E27FC236}">
                    <a16:creationId xmlns:a16="http://schemas.microsoft.com/office/drawing/2014/main" id="{D3B0F71F-2125-4573-A362-B63401715B7D}"/>
                  </a:ext>
                </a:extLst>
              </p:cNvPr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31" name="î$ḷîḓe">
              <a:extLst>
                <a:ext uri="{FF2B5EF4-FFF2-40B4-BE49-F238E27FC236}">
                  <a16:creationId xmlns:a16="http://schemas.microsoft.com/office/drawing/2014/main" id="{F79DE1CD-6BC3-4E81-8BED-419C26DA96F9}"/>
                </a:ext>
              </a:extLst>
            </p:cNvPr>
            <p:cNvSpPr/>
            <p:nvPr/>
          </p:nvSpPr>
          <p:spPr>
            <a:xfrm>
              <a:off x="7010658" y="1610580"/>
              <a:ext cx="1966089" cy="3651552"/>
            </a:xfrm>
            <a:custGeom>
              <a:avLst/>
              <a:gdLst>
                <a:gd name="connsiteX0" fmla="*/ 0 w 2530610"/>
                <a:gd name="connsiteY0" fmla="*/ 0 h 4700016"/>
                <a:gd name="connsiteX1" fmla="*/ 2263743 w 2530610"/>
                <a:gd name="connsiteY1" fmla="*/ 0 h 4700016"/>
                <a:gd name="connsiteX2" fmla="*/ 2530610 w 2530610"/>
                <a:gd name="connsiteY2" fmla="*/ 266867 h 4700016"/>
                <a:gd name="connsiteX3" fmla="*/ 2530610 w 2530610"/>
                <a:gd name="connsiteY3" fmla="*/ 4433149 h 4700016"/>
                <a:gd name="connsiteX4" fmla="*/ 2263743 w 2530610"/>
                <a:gd name="connsiteY4" fmla="*/ 4700016 h 4700016"/>
                <a:gd name="connsiteX5" fmla="*/ 1961175 w 2530610"/>
                <a:gd name="connsiteY5" fmla="*/ 4700016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610" h="4700016">
                  <a:moveTo>
                    <a:pt x="0" y="0"/>
                  </a:moveTo>
                  <a:lnTo>
                    <a:pt x="2263743" y="0"/>
                  </a:lnTo>
                  <a:cubicBezTo>
                    <a:pt x="2411130" y="0"/>
                    <a:pt x="2530610" y="119480"/>
                    <a:pt x="2530610" y="266867"/>
                  </a:cubicBezTo>
                  <a:lnTo>
                    <a:pt x="2530610" y="4433149"/>
                  </a:lnTo>
                  <a:cubicBezTo>
                    <a:pt x="2530610" y="4580536"/>
                    <a:pt x="2411130" y="4700016"/>
                    <a:pt x="2263743" y="4700016"/>
                  </a:cubicBezTo>
                  <a:lnTo>
                    <a:pt x="1961175" y="47000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</p:grpSp>
      <p:pic>
        <p:nvPicPr>
          <p:cNvPr id="20482" name="Picture 2" descr="https://lh4.googleusercontent.com/Gp9zIm6qbd0MxpIrVIdKwxAWy0cYGothOMrMfnzfjug-M-Z2L3PTyKU16miCccMf0NDj4Abul1sQvSayE758e4ojtO4RV4fdpwaSHPkxuDw2qzL7Awxl8Gb_hq16dFw2plBoC9YYXNecppPJyGUUtw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52" y="2786997"/>
            <a:ext cx="4694400" cy="2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6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4400" y="131996"/>
            <a:ext cx="5136342" cy="603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 사이트 시장 조사 (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FEB912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게시판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kumimoji="0" lang="ko-KR" altLang="ko-KR" sz="75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75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기타 서비스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마이마부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중고차 구매 동행 서비스 제공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경매, 직거래 등 대기업이 진출하지 않은 서비스 위주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단: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복잡한 기능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페이지 디자인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0" y="346847"/>
            <a:ext cx="2118275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1-4-8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유사시장조사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5" name="íṡ1îḍè">
            <a:extLst>
              <a:ext uri="{FF2B5EF4-FFF2-40B4-BE49-F238E27FC236}">
                <a16:creationId xmlns:a16="http://schemas.microsoft.com/office/drawing/2014/main" id="{7E139B37-4FA6-4A6B-B264-6A6FA99B9ADF}"/>
              </a:ext>
            </a:extLst>
          </p:cNvPr>
          <p:cNvGrpSpPr/>
          <p:nvPr/>
        </p:nvGrpSpPr>
        <p:grpSpPr>
          <a:xfrm>
            <a:off x="5819504" y="2584272"/>
            <a:ext cx="6372496" cy="3301253"/>
            <a:chOff x="2459596" y="1610580"/>
            <a:chExt cx="7272808" cy="3767656"/>
          </a:xfrm>
        </p:grpSpPr>
        <p:sp>
          <p:nvSpPr>
            <p:cNvPr id="26" name="íSļïḍe">
              <a:extLst>
                <a:ext uri="{FF2B5EF4-FFF2-40B4-BE49-F238E27FC236}">
                  <a16:creationId xmlns:a16="http://schemas.microsoft.com/office/drawing/2014/main" id="{98E0EE3F-C038-4FD5-9DE7-786AA82E2BA4}"/>
                </a:ext>
              </a:extLst>
            </p:cNvPr>
            <p:cNvSpPr/>
            <p:nvPr/>
          </p:nvSpPr>
          <p:spPr>
            <a:xfrm>
              <a:off x="3215253" y="1628800"/>
              <a:ext cx="5761494" cy="3651552"/>
            </a:xfrm>
            <a:custGeom>
              <a:avLst/>
              <a:gdLst>
                <a:gd name="connsiteX0" fmla="*/ 224028 w 7415784"/>
                <a:gd name="connsiteY0" fmla="*/ 269748 h 4700016"/>
                <a:gd name="connsiteX1" fmla="*/ 224028 w 7415784"/>
                <a:gd name="connsiteY1" fmla="*/ 4430268 h 4700016"/>
                <a:gd name="connsiteX2" fmla="*/ 7191756 w 7415784"/>
                <a:gd name="connsiteY2" fmla="*/ 4430268 h 4700016"/>
                <a:gd name="connsiteX3" fmla="*/ 7191756 w 7415784"/>
                <a:gd name="connsiteY3" fmla="*/ 269748 h 4700016"/>
                <a:gd name="connsiteX4" fmla="*/ 266867 w 7415784"/>
                <a:gd name="connsiteY4" fmla="*/ 0 h 4700016"/>
                <a:gd name="connsiteX5" fmla="*/ 7148917 w 7415784"/>
                <a:gd name="connsiteY5" fmla="*/ 0 h 4700016"/>
                <a:gd name="connsiteX6" fmla="*/ 7415784 w 7415784"/>
                <a:gd name="connsiteY6" fmla="*/ 266867 h 4700016"/>
                <a:gd name="connsiteX7" fmla="*/ 7415784 w 7415784"/>
                <a:gd name="connsiteY7" fmla="*/ 4433149 h 4700016"/>
                <a:gd name="connsiteX8" fmla="*/ 7148917 w 7415784"/>
                <a:gd name="connsiteY8" fmla="*/ 4700016 h 4700016"/>
                <a:gd name="connsiteX9" fmla="*/ 266867 w 7415784"/>
                <a:gd name="connsiteY9" fmla="*/ 4700016 h 4700016"/>
                <a:gd name="connsiteX10" fmla="*/ 0 w 7415784"/>
                <a:gd name="connsiteY10" fmla="*/ 4433149 h 4700016"/>
                <a:gd name="connsiteX11" fmla="*/ 0 w 7415784"/>
                <a:gd name="connsiteY11" fmla="*/ 266867 h 4700016"/>
                <a:gd name="connsiteX12" fmla="*/ 266867 w 7415784"/>
                <a:gd name="connsiteY12" fmla="*/ 0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15784" h="4700016">
                  <a:moveTo>
                    <a:pt x="224028" y="269748"/>
                  </a:moveTo>
                  <a:lnTo>
                    <a:pt x="224028" y="4430268"/>
                  </a:lnTo>
                  <a:lnTo>
                    <a:pt x="7191756" y="4430268"/>
                  </a:lnTo>
                  <a:lnTo>
                    <a:pt x="7191756" y="269748"/>
                  </a:lnTo>
                  <a:close/>
                  <a:moveTo>
                    <a:pt x="266867" y="0"/>
                  </a:moveTo>
                  <a:lnTo>
                    <a:pt x="7148917" y="0"/>
                  </a:lnTo>
                  <a:cubicBezTo>
                    <a:pt x="7296304" y="0"/>
                    <a:pt x="7415784" y="119480"/>
                    <a:pt x="7415784" y="266867"/>
                  </a:cubicBezTo>
                  <a:lnTo>
                    <a:pt x="7415784" y="4433149"/>
                  </a:lnTo>
                  <a:cubicBezTo>
                    <a:pt x="7415784" y="4580536"/>
                    <a:pt x="7296304" y="4700016"/>
                    <a:pt x="7148917" y="4700016"/>
                  </a:cubicBezTo>
                  <a:lnTo>
                    <a:pt x="266867" y="4700016"/>
                  </a:lnTo>
                  <a:cubicBezTo>
                    <a:pt x="119480" y="4700016"/>
                    <a:pt x="0" y="4580536"/>
                    <a:pt x="0" y="4433149"/>
                  </a:cubicBezTo>
                  <a:lnTo>
                    <a:pt x="0" y="266867"/>
                  </a:lnTo>
                  <a:cubicBezTo>
                    <a:pt x="0" y="119480"/>
                    <a:pt x="119480" y="0"/>
                    <a:pt x="266867" y="0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7" name="is1ïḍe">
              <a:extLst>
                <a:ext uri="{FF2B5EF4-FFF2-40B4-BE49-F238E27FC236}">
                  <a16:creationId xmlns:a16="http://schemas.microsoft.com/office/drawing/2014/main" id="{1DBEF898-3CD7-478E-8481-379226CD833A}"/>
                </a:ext>
              </a:extLst>
            </p:cNvPr>
            <p:cNvSpPr/>
            <p:nvPr/>
          </p:nvSpPr>
          <p:spPr>
            <a:xfrm>
              <a:off x="3228835" y="1644767"/>
              <a:ext cx="5734330" cy="3619617"/>
            </a:xfrm>
            <a:custGeom>
              <a:avLst/>
              <a:gdLst>
                <a:gd name="connsiteX0" fmla="*/ 252028 w 7380820"/>
                <a:gd name="connsiteY0" fmla="*/ 295230 h 4658912"/>
                <a:gd name="connsiteX1" fmla="*/ 252028 w 7380820"/>
                <a:gd name="connsiteY1" fmla="*/ 4363682 h 4658912"/>
                <a:gd name="connsiteX2" fmla="*/ 7128792 w 7380820"/>
                <a:gd name="connsiteY2" fmla="*/ 4363682 h 4658912"/>
                <a:gd name="connsiteX3" fmla="*/ 7128792 w 7380820"/>
                <a:gd name="connsiteY3" fmla="*/ 295230 h 4658912"/>
                <a:gd name="connsiteX4" fmla="*/ 264533 w 7380820"/>
                <a:gd name="connsiteY4" fmla="*/ 0 h 4658912"/>
                <a:gd name="connsiteX5" fmla="*/ 7116287 w 7380820"/>
                <a:gd name="connsiteY5" fmla="*/ 0 h 4658912"/>
                <a:gd name="connsiteX6" fmla="*/ 7380820 w 7380820"/>
                <a:gd name="connsiteY6" fmla="*/ 264533 h 4658912"/>
                <a:gd name="connsiteX7" fmla="*/ 7380820 w 7380820"/>
                <a:gd name="connsiteY7" fmla="*/ 4394379 h 4658912"/>
                <a:gd name="connsiteX8" fmla="*/ 7116287 w 7380820"/>
                <a:gd name="connsiteY8" fmla="*/ 4658912 h 4658912"/>
                <a:gd name="connsiteX9" fmla="*/ 264533 w 7380820"/>
                <a:gd name="connsiteY9" fmla="*/ 4658912 h 4658912"/>
                <a:gd name="connsiteX10" fmla="*/ 0 w 7380820"/>
                <a:gd name="connsiteY10" fmla="*/ 4394379 h 4658912"/>
                <a:gd name="connsiteX11" fmla="*/ 0 w 7380820"/>
                <a:gd name="connsiteY11" fmla="*/ 264533 h 4658912"/>
                <a:gd name="connsiteX12" fmla="*/ 264533 w 7380820"/>
                <a:gd name="connsiteY12" fmla="*/ 0 h 465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80820" h="4658912">
                  <a:moveTo>
                    <a:pt x="252028" y="295230"/>
                  </a:moveTo>
                  <a:lnTo>
                    <a:pt x="252028" y="4363682"/>
                  </a:lnTo>
                  <a:lnTo>
                    <a:pt x="7128792" y="4363682"/>
                  </a:lnTo>
                  <a:lnTo>
                    <a:pt x="7128792" y="295230"/>
                  </a:lnTo>
                  <a:close/>
                  <a:moveTo>
                    <a:pt x="264533" y="0"/>
                  </a:moveTo>
                  <a:lnTo>
                    <a:pt x="7116287" y="0"/>
                  </a:lnTo>
                  <a:cubicBezTo>
                    <a:pt x="7262385" y="0"/>
                    <a:pt x="7380820" y="118435"/>
                    <a:pt x="7380820" y="264533"/>
                  </a:cubicBezTo>
                  <a:lnTo>
                    <a:pt x="7380820" y="4394379"/>
                  </a:lnTo>
                  <a:cubicBezTo>
                    <a:pt x="7380820" y="4540477"/>
                    <a:pt x="7262385" y="4658912"/>
                    <a:pt x="7116287" y="4658912"/>
                  </a:cubicBezTo>
                  <a:lnTo>
                    <a:pt x="264533" y="4658912"/>
                  </a:lnTo>
                  <a:cubicBezTo>
                    <a:pt x="118435" y="4658912"/>
                    <a:pt x="0" y="4540477"/>
                    <a:pt x="0" y="4394379"/>
                  </a:cubicBezTo>
                  <a:lnTo>
                    <a:pt x="0" y="264533"/>
                  </a:lnTo>
                  <a:cubicBezTo>
                    <a:pt x="0" y="118435"/>
                    <a:pt x="118435" y="0"/>
                    <a:pt x="2645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8" name="i$liḑe">
              <a:extLst>
                <a:ext uri="{FF2B5EF4-FFF2-40B4-BE49-F238E27FC236}">
                  <a16:creationId xmlns:a16="http://schemas.microsoft.com/office/drawing/2014/main" id="{7B4B0BD1-12C6-4FA8-A999-8FAE37E85E4D}"/>
                </a:ext>
              </a:extLst>
            </p:cNvPr>
            <p:cNvSpPr/>
            <p:nvPr/>
          </p:nvSpPr>
          <p:spPr>
            <a:xfrm>
              <a:off x="6040055" y="1707676"/>
              <a:ext cx="111889" cy="111889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29" name="ïSľïdê">
              <a:extLst>
                <a:ext uri="{FF2B5EF4-FFF2-40B4-BE49-F238E27FC236}">
                  <a16:creationId xmlns:a16="http://schemas.microsoft.com/office/drawing/2014/main" id="{0B916B50-3F90-46D8-8C72-8F27B0084032}"/>
                </a:ext>
              </a:extLst>
            </p:cNvPr>
            <p:cNvGrpSpPr/>
            <p:nvPr/>
          </p:nvGrpSpPr>
          <p:grpSpPr>
            <a:xfrm>
              <a:off x="2459596" y="5232543"/>
              <a:ext cx="7272808" cy="145693"/>
              <a:chOff x="-1348120" y="5777968"/>
              <a:chExt cx="9361040" cy="187524"/>
            </a:xfrm>
          </p:grpSpPr>
          <p:sp>
            <p:nvSpPr>
              <p:cNvPr id="32" name="iṧḷidê">
                <a:extLst>
                  <a:ext uri="{FF2B5EF4-FFF2-40B4-BE49-F238E27FC236}">
                    <a16:creationId xmlns:a16="http://schemas.microsoft.com/office/drawing/2014/main" id="{69E5D804-64A7-441B-A8A0-4FC2B270D5AC}"/>
                  </a:ext>
                </a:extLst>
              </p:cNvPr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3" name="íŝlíde">
                <a:extLst>
                  <a:ext uri="{FF2B5EF4-FFF2-40B4-BE49-F238E27FC236}">
                    <a16:creationId xmlns:a16="http://schemas.microsoft.com/office/drawing/2014/main" id="{D3B0F71F-2125-4573-A362-B63401715B7D}"/>
                  </a:ext>
                </a:extLst>
              </p:cNvPr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91" dirty="0"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31" name="î$ḷîḓe">
              <a:extLst>
                <a:ext uri="{FF2B5EF4-FFF2-40B4-BE49-F238E27FC236}">
                  <a16:creationId xmlns:a16="http://schemas.microsoft.com/office/drawing/2014/main" id="{F79DE1CD-6BC3-4E81-8BED-419C26DA96F9}"/>
                </a:ext>
              </a:extLst>
            </p:cNvPr>
            <p:cNvSpPr/>
            <p:nvPr/>
          </p:nvSpPr>
          <p:spPr>
            <a:xfrm>
              <a:off x="7010658" y="1610580"/>
              <a:ext cx="1966089" cy="3651552"/>
            </a:xfrm>
            <a:custGeom>
              <a:avLst/>
              <a:gdLst>
                <a:gd name="connsiteX0" fmla="*/ 0 w 2530610"/>
                <a:gd name="connsiteY0" fmla="*/ 0 h 4700016"/>
                <a:gd name="connsiteX1" fmla="*/ 2263743 w 2530610"/>
                <a:gd name="connsiteY1" fmla="*/ 0 h 4700016"/>
                <a:gd name="connsiteX2" fmla="*/ 2530610 w 2530610"/>
                <a:gd name="connsiteY2" fmla="*/ 266867 h 4700016"/>
                <a:gd name="connsiteX3" fmla="*/ 2530610 w 2530610"/>
                <a:gd name="connsiteY3" fmla="*/ 4433149 h 4700016"/>
                <a:gd name="connsiteX4" fmla="*/ 2263743 w 2530610"/>
                <a:gd name="connsiteY4" fmla="*/ 4700016 h 4700016"/>
                <a:gd name="connsiteX5" fmla="*/ 1961175 w 2530610"/>
                <a:gd name="connsiteY5" fmla="*/ 4700016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610" h="4700016">
                  <a:moveTo>
                    <a:pt x="0" y="0"/>
                  </a:moveTo>
                  <a:lnTo>
                    <a:pt x="2263743" y="0"/>
                  </a:lnTo>
                  <a:cubicBezTo>
                    <a:pt x="2411130" y="0"/>
                    <a:pt x="2530610" y="119480"/>
                    <a:pt x="2530610" y="266867"/>
                  </a:cubicBezTo>
                  <a:lnTo>
                    <a:pt x="2530610" y="4433149"/>
                  </a:lnTo>
                  <a:cubicBezTo>
                    <a:pt x="2530610" y="4580536"/>
                    <a:pt x="2411130" y="4700016"/>
                    <a:pt x="2263743" y="4700016"/>
                  </a:cubicBezTo>
                  <a:lnTo>
                    <a:pt x="1961175" y="47000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091" dirty="0">
                <a:latin typeface="배달의민족 한나체 Air" panose="020B0600000101010101" pitchFamily="50" charset="-127"/>
              </a:endParaRPr>
            </a:p>
          </p:txBody>
        </p:sp>
      </p:grpSp>
      <p:pic>
        <p:nvPicPr>
          <p:cNvPr id="19458" name="Picture 2" descr="https://lh4.googleusercontent.com/nrRvKpvoZ_6YDL5PQuclOSvB2X9OKEHyIGq_5N_NxyEM7T9mZACiCdtPHcnGf1QBWiAEZHN-IZaOPoY7AryetJpVnN6FUBTYX5gqygEPRaYuXmo36rvx96gh1TuqsIzefzRoatrVJsQJy41iRSd-0Q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52" y="2786997"/>
            <a:ext cx="4694400" cy="2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0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>
            <a:extLst>
              <a:ext uri="{FF2B5EF4-FFF2-40B4-BE49-F238E27FC236}">
                <a16:creationId xmlns:a16="http://schemas.microsoft.com/office/drawing/2014/main" id="{B797E682-673A-4C00-B20D-FA1F47FF733C}"/>
              </a:ext>
            </a:extLst>
          </p:cNvPr>
          <p:cNvGrpSpPr/>
          <p:nvPr/>
        </p:nvGrpSpPr>
        <p:grpSpPr>
          <a:xfrm>
            <a:off x="46670" y="3991452"/>
            <a:ext cx="12720793" cy="2879999"/>
            <a:chOff x="46671" y="3991451"/>
            <a:chExt cx="12720795" cy="2880000"/>
          </a:xfrm>
          <a:solidFill>
            <a:schemeClr val="bg1">
              <a:lumMod val="95000"/>
            </a:schemeClr>
          </a:solidFill>
        </p:grpSpPr>
        <p:sp>
          <p:nvSpPr>
            <p:cNvPr id="39" name="Group">
              <a:extLst>
                <a:ext uri="{FF2B5EF4-FFF2-40B4-BE49-F238E27FC236}">
                  <a16:creationId xmlns:a16="http://schemas.microsoft.com/office/drawing/2014/main" id="{203B5C37-7D52-4A60-8FB7-BFB88D49E48C}"/>
                </a:ext>
              </a:extLst>
            </p:cNvPr>
            <p:cNvSpPr/>
            <p:nvPr/>
          </p:nvSpPr>
          <p:spPr bwMode="auto">
            <a:xfrm>
              <a:off x="9310762" y="4302880"/>
              <a:ext cx="2018841" cy="2508570"/>
            </a:xfrm>
            <a:custGeom>
              <a:avLst/>
              <a:gdLst/>
              <a:ahLst/>
              <a:cxnLst>
                <a:cxn ang="0">
                  <a:pos x="912" y="878"/>
                </a:cxn>
                <a:cxn ang="0">
                  <a:pos x="912" y="492"/>
                </a:cxn>
                <a:cxn ang="0">
                  <a:pos x="449" y="492"/>
                </a:cxn>
                <a:cxn ang="0">
                  <a:pos x="449" y="117"/>
                </a:cxn>
                <a:cxn ang="0">
                  <a:pos x="336" y="0"/>
                </a:cxn>
                <a:cxn ang="0">
                  <a:pos x="190" y="147"/>
                </a:cxn>
                <a:cxn ang="0">
                  <a:pos x="190" y="392"/>
                </a:cxn>
                <a:cxn ang="0">
                  <a:pos x="102" y="392"/>
                </a:cxn>
                <a:cxn ang="0">
                  <a:pos x="102" y="508"/>
                </a:cxn>
                <a:cxn ang="0">
                  <a:pos x="0" y="508"/>
                </a:cxn>
                <a:cxn ang="0">
                  <a:pos x="0" y="878"/>
                </a:cxn>
                <a:cxn ang="0">
                  <a:pos x="912" y="878"/>
                </a:cxn>
              </a:cxnLst>
              <a:rect l="0" t="0" r="r" b="b"/>
              <a:pathLst>
                <a:path w="912" h="878">
                  <a:moveTo>
                    <a:pt x="912" y="878"/>
                  </a:moveTo>
                  <a:lnTo>
                    <a:pt x="912" y="492"/>
                  </a:lnTo>
                  <a:lnTo>
                    <a:pt x="449" y="492"/>
                  </a:lnTo>
                  <a:lnTo>
                    <a:pt x="449" y="117"/>
                  </a:lnTo>
                  <a:lnTo>
                    <a:pt x="336" y="0"/>
                  </a:lnTo>
                  <a:lnTo>
                    <a:pt x="190" y="147"/>
                  </a:lnTo>
                  <a:lnTo>
                    <a:pt x="190" y="392"/>
                  </a:lnTo>
                  <a:lnTo>
                    <a:pt x="102" y="392"/>
                  </a:lnTo>
                  <a:lnTo>
                    <a:pt x="102" y="508"/>
                  </a:lnTo>
                  <a:lnTo>
                    <a:pt x="0" y="508"/>
                  </a:lnTo>
                  <a:lnTo>
                    <a:pt x="0" y="878"/>
                  </a:lnTo>
                  <a:lnTo>
                    <a:pt x="912" y="8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40" name="Group">
              <a:extLst>
                <a:ext uri="{FF2B5EF4-FFF2-40B4-BE49-F238E27FC236}">
                  <a16:creationId xmlns:a16="http://schemas.microsoft.com/office/drawing/2014/main" id="{2DF94BFD-15BF-47AB-9816-F1841CB71A39}"/>
                </a:ext>
              </a:extLst>
            </p:cNvPr>
            <p:cNvGrpSpPr/>
            <p:nvPr/>
          </p:nvGrpSpPr>
          <p:grpSpPr>
            <a:xfrm>
              <a:off x="46671" y="3991451"/>
              <a:ext cx="12720795" cy="2880000"/>
              <a:chOff x="19050" y="2343150"/>
              <a:chExt cx="9122640" cy="1600201"/>
            </a:xfrm>
            <a:grpFill/>
          </p:grpSpPr>
          <p:sp>
            <p:nvSpPr>
              <p:cNvPr id="41" name="Group">
                <a:extLst>
                  <a:ext uri="{FF2B5EF4-FFF2-40B4-BE49-F238E27FC236}">
                    <a16:creationId xmlns:a16="http://schemas.microsoft.com/office/drawing/2014/main" id="{E6FA3F16-A394-4618-8000-893A6AEEB66B}"/>
                  </a:ext>
                </a:extLst>
              </p:cNvPr>
              <p:cNvSpPr/>
              <p:nvPr/>
            </p:nvSpPr>
            <p:spPr bwMode="auto">
              <a:xfrm>
                <a:off x="7540625" y="2362200"/>
                <a:ext cx="1203325" cy="1547813"/>
              </a:xfrm>
              <a:custGeom>
                <a:avLst/>
                <a:gdLst/>
                <a:ahLst/>
                <a:cxnLst>
                  <a:cxn ang="0">
                    <a:pos x="327" y="419"/>
                  </a:cxn>
                  <a:cxn ang="0">
                    <a:pos x="327" y="218"/>
                  </a:cxn>
                  <a:cxn ang="0">
                    <a:pos x="187" y="218"/>
                  </a:cxn>
                  <a:cxn ang="0">
                    <a:pos x="187" y="121"/>
                  </a:cxn>
                  <a:cxn ang="0">
                    <a:pos x="136" y="121"/>
                  </a:cxn>
                  <a:cxn ang="0">
                    <a:pos x="136" y="0"/>
                  </a:cxn>
                  <a:cxn ang="0">
                    <a:pos x="64" y="0"/>
                  </a:cxn>
                  <a:cxn ang="0">
                    <a:pos x="64" y="128"/>
                  </a:cxn>
                  <a:cxn ang="0">
                    <a:pos x="7" y="128"/>
                  </a:cxn>
                  <a:cxn ang="0">
                    <a:pos x="7" y="279"/>
                  </a:cxn>
                  <a:cxn ang="0">
                    <a:pos x="0" y="419"/>
                  </a:cxn>
                  <a:cxn ang="0">
                    <a:pos x="327" y="419"/>
                  </a:cxn>
                </a:cxnLst>
                <a:rect l="0" t="0" r="r" b="b"/>
                <a:pathLst>
                  <a:path w="327" h="419">
                    <a:moveTo>
                      <a:pt x="327" y="419"/>
                    </a:moveTo>
                    <a:cubicBezTo>
                      <a:pt x="327" y="218"/>
                      <a:pt x="327" y="218"/>
                      <a:pt x="327" y="218"/>
                    </a:cubicBezTo>
                    <a:cubicBezTo>
                      <a:pt x="327" y="222"/>
                      <a:pt x="187" y="218"/>
                      <a:pt x="187" y="218"/>
                    </a:cubicBezTo>
                    <a:cubicBezTo>
                      <a:pt x="187" y="121"/>
                      <a:pt x="187" y="121"/>
                      <a:pt x="187" y="121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7" y="128"/>
                      <a:pt x="7" y="128"/>
                      <a:pt x="7" y="128"/>
                    </a:cubicBezTo>
                    <a:cubicBezTo>
                      <a:pt x="7" y="279"/>
                      <a:pt x="7" y="279"/>
                      <a:pt x="7" y="279"/>
                    </a:cubicBezTo>
                    <a:cubicBezTo>
                      <a:pt x="7" y="274"/>
                      <a:pt x="2" y="372"/>
                      <a:pt x="0" y="419"/>
                    </a:cubicBezTo>
                    <a:lnTo>
                      <a:pt x="327" y="4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latin typeface="배달의민족 한나체 Air" panose="020B0600000101010101" pitchFamily="50" charset="-127"/>
                </a:endParaRPr>
              </a:p>
            </p:txBody>
          </p:sp>
          <p:grpSp>
            <p:nvGrpSpPr>
              <p:cNvPr id="42" name="Group">
                <a:extLst>
                  <a:ext uri="{FF2B5EF4-FFF2-40B4-BE49-F238E27FC236}">
                    <a16:creationId xmlns:a16="http://schemas.microsoft.com/office/drawing/2014/main" id="{1ADC05D7-EC5B-4B71-B75F-431FE8399800}"/>
                  </a:ext>
                </a:extLst>
              </p:cNvPr>
              <p:cNvGrpSpPr/>
              <p:nvPr/>
            </p:nvGrpSpPr>
            <p:grpSpPr>
              <a:xfrm>
                <a:off x="19050" y="2343150"/>
                <a:ext cx="9122640" cy="1600201"/>
                <a:chOff x="19050" y="2343150"/>
                <a:chExt cx="9122640" cy="1600201"/>
              </a:xfrm>
              <a:grpFill/>
            </p:grpSpPr>
            <p:sp>
              <p:nvSpPr>
                <p:cNvPr id="43" name="Group">
                  <a:extLst>
                    <a:ext uri="{FF2B5EF4-FFF2-40B4-BE49-F238E27FC236}">
                      <a16:creationId xmlns:a16="http://schemas.microsoft.com/office/drawing/2014/main" id="{F21EF06A-7E69-4FD8-A623-E2580A8E7400}"/>
                    </a:ext>
                  </a:extLst>
                </p:cNvPr>
                <p:cNvSpPr/>
                <p:nvPr/>
              </p:nvSpPr>
              <p:spPr bwMode="auto">
                <a:xfrm>
                  <a:off x="5934075" y="2343150"/>
                  <a:ext cx="1827213" cy="1566863"/>
                </a:xfrm>
                <a:custGeom>
                  <a:avLst/>
                  <a:gdLst/>
                  <a:ahLst/>
                  <a:cxnLst>
                    <a:cxn ang="0">
                      <a:pos x="288" y="424"/>
                    </a:cxn>
                    <a:cxn ang="0">
                      <a:pos x="360" y="352"/>
                    </a:cxn>
                    <a:cxn ang="0">
                      <a:pos x="452" y="260"/>
                    </a:cxn>
                    <a:cxn ang="0">
                      <a:pos x="452" y="135"/>
                    </a:cxn>
                    <a:cxn ang="0">
                      <a:pos x="497" y="135"/>
                    </a:cxn>
                    <a:cxn ang="0">
                      <a:pos x="497" y="106"/>
                    </a:cxn>
                    <a:cxn ang="0">
                      <a:pos x="450" y="106"/>
                    </a:cxn>
                    <a:cxn ang="0">
                      <a:pos x="450" y="18"/>
                    </a:cxn>
                    <a:cxn ang="0">
                      <a:pos x="432" y="18"/>
                    </a:cxn>
                    <a:cxn ang="0">
                      <a:pos x="432" y="0"/>
                    </a:cxn>
                    <a:cxn ang="0">
                      <a:pos x="374" y="0"/>
                    </a:cxn>
                    <a:cxn ang="0">
                      <a:pos x="374" y="18"/>
                    </a:cxn>
                    <a:cxn ang="0">
                      <a:pos x="351" y="18"/>
                    </a:cxn>
                    <a:cxn ang="0">
                      <a:pos x="351" y="110"/>
                    </a:cxn>
                    <a:cxn ang="0">
                      <a:pos x="282" y="180"/>
                    </a:cxn>
                    <a:cxn ang="0">
                      <a:pos x="259" y="180"/>
                    </a:cxn>
                    <a:cxn ang="0">
                      <a:pos x="259" y="128"/>
                    </a:cxn>
                    <a:cxn ang="0">
                      <a:pos x="238" y="128"/>
                    </a:cxn>
                    <a:cxn ang="0">
                      <a:pos x="238" y="107"/>
                    </a:cxn>
                    <a:cxn ang="0">
                      <a:pos x="201" y="107"/>
                    </a:cxn>
                    <a:cxn ang="0">
                      <a:pos x="201" y="128"/>
                    </a:cxn>
                    <a:cxn ang="0">
                      <a:pos x="189" y="128"/>
                    </a:cxn>
                    <a:cxn ang="0">
                      <a:pos x="189" y="205"/>
                    </a:cxn>
                    <a:cxn ang="0">
                      <a:pos x="151" y="205"/>
                    </a:cxn>
                    <a:cxn ang="0">
                      <a:pos x="151" y="32"/>
                    </a:cxn>
                    <a:cxn ang="0">
                      <a:pos x="122" y="32"/>
                    </a:cxn>
                    <a:cxn ang="0">
                      <a:pos x="122" y="234"/>
                    </a:cxn>
                    <a:cxn ang="0">
                      <a:pos x="102" y="234"/>
                    </a:cxn>
                    <a:cxn ang="0">
                      <a:pos x="102" y="105"/>
                    </a:cxn>
                    <a:cxn ang="0">
                      <a:pos x="88" y="105"/>
                    </a:cxn>
                    <a:cxn ang="0">
                      <a:pos x="88" y="83"/>
                    </a:cxn>
                    <a:cxn ang="0">
                      <a:pos x="15" y="83"/>
                    </a:cxn>
                    <a:cxn ang="0">
                      <a:pos x="15" y="106"/>
                    </a:cxn>
                    <a:cxn ang="0">
                      <a:pos x="0" y="106"/>
                    </a:cxn>
                    <a:cxn ang="0">
                      <a:pos x="0" y="166"/>
                    </a:cxn>
                    <a:cxn ang="0">
                      <a:pos x="35" y="424"/>
                    </a:cxn>
                    <a:cxn ang="0">
                      <a:pos x="288" y="424"/>
                    </a:cxn>
                  </a:cxnLst>
                  <a:rect l="0" t="0" r="r" b="b"/>
                  <a:pathLst>
                    <a:path w="497" h="424">
                      <a:moveTo>
                        <a:pt x="288" y="424"/>
                      </a:moveTo>
                      <a:cubicBezTo>
                        <a:pt x="360" y="352"/>
                        <a:pt x="360" y="352"/>
                        <a:pt x="360" y="352"/>
                      </a:cubicBezTo>
                      <a:cubicBezTo>
                        <a:pt x="452" y="260"/>
                        <a:pt x="452" y="260"/>
                        <a:pt x="452" y="260"/>
                      </a:cubicBezTo>
                      <a:cubicBezTo>
                        <a:pt x="452" y="135"/>
                        <a:pt x="452" y="135"/>
                        <a:pt x="452" y="135"/>
                      </a:cubicBezTo>
                      <a:cubicBezTo>
                        <a:pt x="497" y="135"/>
                        <a:pt x="497" y="135"/>
                        <a:pt x="497" y="135"/>
                      </a:cubicBezTo>
                      <a:cubicBezTo>
                        <a:pt x="497" y="106"/>
                        <a:pt x="497" y="106"/>
                        <a:pt x="497" y="106"/>
                      </a:cubicBezTo>
                      <a:cubicBezTo>
                        <a:pt x="450" y="106"/>
                        <a:pt x="450" y="106"/>
                        <a:pt x="450" y="106"/>
                      </a:cubicBezTo>
                      <a:cubicBezTo>
                        <a:pt x="450" y="18"/>
                        <a:pt x="450" y="18"/>
                        <a:pt x="450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32" y="0"/>
                        <a:pt x="432" y="0"/>
                        <a:pt x="432" y="0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4" y="18"/>
                        <a:pt x="374" y="18"/>
                        <a:pt x="374" y="18"/>
                      </a:cubicBezTo>
                      <a:cubicBezTo>
                        <a:pt x="351" y="18"/>
                        <a:pt x="351" y="18"/>
                        <a:pt x="351" y="18"/>
                      </a:cubicBezTo>
                      <a:cubicBezTo>
                        <a:pt x="351" y="110"/>
                        <a:pt x="351" y="110"/>
                        <a:pt x="351" y="110"/>
                      </a:cubicBezTo>
                      <a:cubicBezTo>
                        <a:pt x="282" y="180"/>
                        <a:pt x="282" y="180"/>
                        <a:pt x="282" y="180"/>
                      </a:cubicBezTo>
                      <a:cubicBezTo>
                        <a:pt x="259" y="180"/>
                        <a:pt x="259" y="180"/>
                        <a:pt x="259" y="180"/>
                      </a:cubicBezTo>
                      <a:cubicBezTo>
                        <a:pt x="259" y="128"/>
                        <a:pt x="259" y="128"/>
                        <a:pt x="259" y="128"/>
                      </a:cubicBezTo>
                      <a:cubicBezTo>
                        <a:pt x="238" y="128"/>
                        <a:pt x="238" y="128"/>
                        <a:pt x="238" y="128"/>
                      </a:cubicBezTo>
                      <a:cubicBezTo>
                        <a:pt x="238" y="107"/>
                        <a:pt x="238" y="107"/>
                        <a:pt x="238" y="107"/>
                      </a:cubicBezTo>
                      <a:cubicBezTo>
                        <a:pt x="201" y="107"/>
                        <a:pt x="201" y="107"/>
                        <a:pt x="201" y="107"/>
                      </a:cubicBezTo>
                      <a:cubicBezTo>
                        <a:pt x="201" y="128"/>
                        <a:pt x="201" y="128"/>
                        <a:pt x="201" y="128"/>
                      </a:cubicBezTo>
                      <a:cubicBezTo>
                        <a:pt x="189" y="128"/>
                        <a:pt x="189" y="128"/>
                        <a:pt x="189" y="128"/>
                      </a:cubicBezTo>
                      <a:cubicBezTo>
                        <a:pt x="189" y="205"/>
                        <a:pt x="189" y="205"/>
                        <a:pt x="189" y="205"/>
                      </a:cubicBezTo>
                      <a:cubicBezTo>
                        <a:pt x="151" y="205"/>
                        <a:pt x="151" y="205"/>
                        <a:pt x="151" y="205"/>
                      </a:cubicBezTo>
                      <a:cubicBezTo>
                        <a:pt x="151" y="205"/>
                        <a:pt x="151" y="33"/>
                        <a:pt x="151" y="32"/>
                      </a:cubicBezTo>
                      <a:cubicBezTo>
                        <a:pt x="151" y="31"/>
                        <a:pt x="122" y="32"/>
                        <a:pt x="122" y="32"/>
                      </a:cubicBezTo>
                      <a:cubicBezTo>
                        <a:pt x="122" y="234"/>
                        <a:pt x="122" y="234"/>
                        <a:pt x="122" y="234"/>
                      </a:cubicBezTo>
                      <a:cubicBezTo>
                        <a:pt x="102" y="234"/>
                        <a:pt x="102" y="234"/>
                        <a:pt x="102" y="234"/>
                      </a:cubicBezTo>
                      <a:cubicBezTo>
                        <a:pt x="102" y="105"/>
                        <a:pt x="102" y="105"/>
                        <a:pt x="102" y="105"/>
                      </a:cubicBezTo>
                      <a:cubicBezTo>
                        <a:pt x="88" y="105"/>
                        <a:pt x="88" y="105"/>
                        <a:pt x="88" y="105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15" y="83"/>
                        <a:pt x="15" y="83"/>
                        <a:pt x="15" y="83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35" y="424"/>
                        <a:pt x="35" y="424"/>
                        <a:pt x="35" y="424"/>
                      </a:cubicBezTo>
                      <a:lnTo>
                        <a:pt x="288" y="4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dirty="0">
                    <a:latin typeface="배달의민족 한나체 Air" panose="020B0600000101010101" pitchFamily="50" charset="-127"/>
                  </a:endParaRPr>
                </a:p>
              </p:txBody>
            </p:sp>
            <p:grpSp>
              <p:nvGrpSpPr>
                <p:cNvPr id="44" name="Group">
                  <a:extLst>
                    <a:ext uri="{FF2B5EF4-FFF2-40B4-BE49-F238E27FC236}">
                      <a16:creationId xmlns:a16="http://schemas.microsoft.com/office/drawing/2014/main" id="{62F3AA25-0663-4C9A-958A-FD59FF634857}"/>
                    </a:ext>
                  </a:extLst>
                </p:cNvPr>
                <p:cNvGrpSpPr/>
                <p:nvPr/>
              </p:nvGrpSpPr>
              <p:grpSpPr>
                <a:xfrm>
                  <a:off x="19050" y="2627313"/>
                  <a:ext cx="9122640" cy="1316038"/>
                  <a:chOff x="19050" y="2627313"/>
                  <a:chExt cx="9122640" cy="1316038"/>
                </a:xfrm>
                <a:grpFill/>
              </p:grpSpPr>
              <p:sp>
                <p:nvSpPr>
                  <p:cNvPr id="45" name="Group">
                    <a:extLst>
                      <a:ext uri="{FF2B5EF4-FFF2-40B4-BE49-F238E27FC236}">
                        <a16:creationId xmlns:a16="http://schemas.microsoft.com/office/drawing/2014/main" id="{451D4C14-BEEF-4F81-8C76-1F137B467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41938" y="2774950"/>
                    <a:ext cx="971550" cy="1135063"/>
                  </a:xfrm>
                  <a:custGeom>
                    <a:avLst/>
                    <a:gdLst/>
                    <a:ahLst/>
                    <a:cxnLst>
                      <a:cxn ang="0">
                        <a:pos x="612" y="715"/>
                      </a:cxn>
                      <a:cxn ang="0">
                        <a:pos x="612" y="389"/>
                      </a:cxn>
                      <a:cxn ang="0">
                        <a:pos x="533" y="389"/>
                      </a:cxn>
                      <a:cxn ang="0">
                        <a:pos x="533" y="163"/>
                      </a:cxn>
                      <a:cxn ang="0">
                        <a:pos x="484" y="163"/>
                      </a:cxn>
                      <a:cxn ang="0">
                        <a:pos x="484" y="110"/>
                      </a:cxn>
                      <a:cxn ang="0">
                        <a:pos x="285" y="110"/>
                      </a:cxn>
                      <a:cxn ang="0">
                        <a:pos x="285" y="170"/>
                      </a:cxn>
                      <a:cxn ang="0">
                        <a:pos x="220" y="170"/>
                      </a:cxn>
                      <a:cxn ang="0">
                        <a:pos x="220" y="0"/>
                      </a:cxn>
                      <a:cxn ang="0">
                        <a:pos x="109" y="0"/>
                      </a:cxn>
                      <a:cxn ang="0">
                        <a:pos x="109" y="331"/>
                      </a:cxn>
                      <a:cxn ang="0">
                        <a:pos x="0" y="331"/>
                      </a:cxn>
                      <a:cxn ang="0">
                        <a:pos x="0" y="715"/>
                      </a:cxn>
                      <a:cxn ang="0">
                        <a:pos x="612" y="715"/>
                      </a:cxn>
                    </a:cxnLst>
                    <a:rect l="0" t="0" r="r" b="b"/>
                    <a:pathLst>
                      <a:path w="612" h="715">
                        <a:moveTo>
                          <a:pt x="612" y="715"/>
                        </a:moveTo>
                        <a:lnTo>
                          <a:pt x="612" y="389"/>
                        </a:lnTo>
                        <a:lnTo>
                          <a:pt x="533" y="389"/>
                        </a:lnTo>
                        <a:lnTo>
                          <a:pt x="533" y="163"/>
                        </a:lnTo>
                        <a:lnTo>
                          <a:pt x="484" y="163"/>
                        </a:lnTo>
                        <a:lnTo>
                          <a:pt x="484" y="110"/>
                        </a:lnTo>
                        <a:lnTo>
                          <a:pt x="285" y="110"/>
                        </a:lnTo>
                        <a:lnTo>
                          <a:pt x="285" y="170"/>
                        </a:lnTo>
                        <a:lnTo>
                          <a:pt x="220" y="170"/>
                        </a:lnTo>
                        <a:lnTo>
                          <a:pt x="220" y="0"/>
                        </a:lnTo>
                        <a:lnTo>
                          <a:pt x="109" y="0"/>
                        </a:lnTo>
                        <a:lnTo>
                          <a:pt x="109" y="331"/>
                        </a:lnTo>
                        <a:lnTo>
                          <a:pt x="0" y="331"/>
                        </a:lnTo>
                        <a:lnTo>
                          <a:pt x="0" y="715"/>
                        </a:lnTo>
                        <a:lnTo>
                          <a:pt x="612" y="715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6" name="Group">
                    <a:extLst>
                      <a:ext uri="{FF2B5EF4-FFF2-40B4-BE49-F238E27FC236}">
                        <a16:creationId xmlns:a16="http://schemas.microsoft.com/office/drawing/2014/main" id="{43C37534-3CFB-4F0F-8C52-AFADA3CD3C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275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7" name="íṣlîďé">
                    <a:extLst>
                      <a:ext uri="{FF2B5EF4-FFF2-40B4-BE49-F238E27FC236}">
                        <a16:creationId xmlns:a16="http://schemas.microsoft.com/office/drawing/2014/main" id="{7C91136B-D890-4C76-8CAD-A7BDE5F844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7363" y="2797175"/>
                    <a:ext cx="65088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8" name="íṧḻíḋé">
                    <a:extLst>
                      <a:ext uri="{FF2B5EF4-FFF2-40B4-BE49-F238E27FC236}">
                        <a16:creationId xmlns:a16="http://schemas.microsoft.com/office/drawing/2014/main" id="{CC1BB2C2-DEAA-45B2-9E0A-6FCCAFB2C7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2600" y="2952750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9" name="îṩ1îḋé">
                    <a:extLst>
                      <a:ext uri="{FF2B5EF4-FFF2-40B4-BE49-F238E27FC236}">
                        <a16:creationId xmlns:a16="http://schemas.microsoft.com/office/drawing/2014/main" id="{59B86D7E-AF77-4DF1-A2B0-A11250970B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7363" y="3111500"/>
                    <a:ext cx="65088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0" name="îṣļídè">
                    <a:extLst>
                      <a:ext uri="{FF2B5EF4-FFF2-40B4-BE49-F238E27FC236}">
                        <a16:creationId xmlns:a16="http://schemas.microsoft.com/office/drawing/2014/main" id="{D35087FC-F343-4939-9EDA-EF5BD3BF22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0800" y="264318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1" name="ïṡḻiḍé">
                    <a:extLst>
                      <a:ext uri="{FF2B5EF4-FFF2-40B4-BE49-F238E27FC236}">
                        <a16:creationId xmlns:a16="http://schemas.microsoft.com/office/drawing/2014/main" id="{2AB0D2B1-42E3-4EA3-9DEB-5CABD255CC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2805113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2" name="îṧḻíďé">
                    <a:extLst>
                      <a:ext uri="{FF2B5EF4-FFF2-40B4-BE49-F238E27FC236}">
                        <a16:creationId xmlns:a16="http://schemas.microsoft.com/office/drawing/2014/main" id="{0C80B485-1268-4A87-BDA9-3CB9651687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296862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3" name="ïśľíďè">
                    <a:extLst>
                      <a:ext uri="{FF2B5EF4-FFF2-40B4-BE49-F238E27FC236}">
                        <a16:creationId xmlns:a16="http://schemas.microsoft.com/office/drawing/2014/main" id="{1B0E000A-8D05-4072-AF49-E8414C437A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0800" y="3122613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4" name="îśľîḍé">
                    <a:extLst>
                      <a:ext uri="{FF2B5EF4-FFF2-40B4-BE49-F238E27FC236}">
                        <a16:creationId xmlns:a16="http://schemas.microsoft.com/office/drawing/2014/main" id="{EC892240-B2C0-4FE9-B417-1B0016F5CF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328612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5" name="îṧlíḋê">
                    <a:extLst>
                      <a:ext uri="{FF2B5EF4-FFF2-40B4-BE49-F238E27FC236}">
                        <a16:creationId xmlns:a16="http://schemas.microsoft.com/office/drawing/2014/main" id="{77843253-B4DE-4036-BA5D-06C0E01C42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688" y="3348038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6" name="îşļïḓè">
                    <a:extLst>
                      <a:ext uri="{FF2B5EF4-FFF2-40B4-BE49-F238E27FC236}">
                        <a16:creationId xmlns:a16="http://schemas.microsoft.com/office/drawing/2014/main" id="{A75ABBA5-D8C6-4BD0-B04F-7FDA4975E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6113" y="2752725"/>
                    <a:ext cx="66675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7" name="ïSliďè">
                    <a:extLst>
                      <a:ext uri="{FF2B5EF4-FFF2-40B4-BE49-F238E27FC236}">
                        <a16:creationId xmlns:a16="http://schemas.microsoft.com/office/drawing/2014/main" id="{DC6DF441-7EDE-463F-8126-19F21DEF5E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8350" y="274955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8" name="îṡļîḓê">
                    <a:extLst>
                      <a:ext uri="{FF2B5EF4-FFF2-40B4-BE49-F238E27FC236}">
                        <a16:creationId xmlns:a16="http://schemas.microsoft.com/office/drawing/2014/main" id="{5C7A3C08-583E-46C2-BCB9-924CD4D3DA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13675" y="263207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9" name="iśḷiďé">
                    <a:extLst>
                      <a:ext uri="{FF2B5EF4-FFF2-40B4-BE49-F238E27FC236}">
                        <a16:creationId xmlns:a16="http://schemas.microsoft.com/office/drawing/2014/main" id="{01845CE6-95D7-43B7-AB29-4DF08249FC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34325" y="26273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0" name="iṡ1iḑé">
                    <a:extLst>
                      <a:ext uri="{FF2B5EF4-FFF2-40B4-BE49-F238E27FC236}">
                        <a16:creationId xmlns:a16="http://schemas.microsoft.com/office/drawing/2014/main" id="{F140D6D6-F2F2-46BB-8236-4356BCD8CD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04125" y="29273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1" name="íSľiḓê">
                    <a:extLst>
                      <a:ext uri="{FF2B5EF4-FFF2-40B4-BE49-F238E27FC236}">
                        <a16:creationId xmlns:a16="http://schemas.microsoft.com/office/drawing/2014/main" id="{0AF9D208-E616-48A5-847A-30F6E6BFFB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27950" y="2924175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2" name="ï$ľiḑê">
                    <a:extLst>
                      <a:ext uri="{FF2B5EF4-FFF2-40B4-BE49-F238E27FC236}">
                        <a16:creationId xmlns:a16="http://schemas.microsoft.com/office/drawing/2014/main" id="{FD53CEBE-1965-4479-8A4E-FDB8DE9DCD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89888" y="29273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3" name="iśľïďe">
                    <a:extLst>
                      <a:ext uri="{FF2B5EF4-FFF2-40B4-BE49-F238E27FC236}">
                        <a16:creationId xmlns:a16="http://schemas.microsoft.com/office/drawing/2014/main" id="{1EBAF89C-6C99-48E6-AD7B-2F45F4A37F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15300" y="2924175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4" name="iS1íḋe">
                    <a:extLst>
                      <a:ext uri="{FF2B5EF4-FFF2-40B4-BE49-F238E27FC236}">
                        <a16:creationId xmlns:a16="http://schemas.microsoft.com/office/drawing/2014/main" id="{8B4FC09F-4A94-4065-9AA8-1402DC3B7A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04125" y="3122613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5" name="iṥ1ïḓè">
                    <a:extLst>
                      <a:ext uri="{FF2B5EF4-FFF2-40B4-BE49-F238E27FC236}">
                        <a16:creationId xmlns:a16="http://schemas.microsoft.com/office/drawing/2014/main" id="{8BFC0266-8D7F-48B7-AAF6-8C0790B768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27950" y="3119438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6" name="íṣľîďê">
                    <a:extLst>
                      <a:ext uri="{FF2B5EF4-FFF2-40B4-BE49-F238E27FC236}">
                        <a16:creationId xmlns:a16="http://schemas.microsoft.com/office/drawing/2014/main" id="{1874B464-6544-45D8-8FB3-873DAE985F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89888" y="3122613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7" name="ïṩļîḓé">
                    <a:extLst>
                      <a:ext uri="{FF2B5EF4-FFF2-40B4-BE49-F238E27FC236}">
                        <a16:creationId xmlns:a16="http://schemas.microsoft.com/office/drawing/2014/main" id="{88A8D1AD-D227-4DB4-895C-5674F3AE4B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15300" y="31194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8" name="í$ḷïďé">
                    <a:extLst>
                      <a:ext uri="{FF2B5EF4-FFF2-40B4-BE49-F238E27FC236}">
                        <a16:creationId xmlns:a16="http://schemas.microsoft.com/office/drawing/2014/main" id="{7E4D99B6-172D-42F0-879E-8AEDA345A1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21663" y="36449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9" name="íSľïďé">
                    <a:extLst>
                      <a:ext uri="{FF2B5EF4-FFF2-40B4-BE49-F238E27FC236}">
                        <a16:creationId xmlns:a16="http://schemas.microsoft.com/office/drawing/2014/main" id="{173FD040-BA77-4CBB-BBA7-EF0ADACF6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45488" y="3640138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0" name="îşḷíde">
                    <a:extLst>
                      <a:ext uri="{FF2B5EF4-FFF2-40B4-BE49-F238E27FC236}">
                        <a16:creationId xmlns:a16="http://schemas.microsoft.com/office/drawing/2014/main" id="{2C24C018-3588-4EDB-884B-906785BB3C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3125" y="36449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1" name="ïSľiḑê">
                    <a:extLst>
                      <a:ext uri="{FF2B5EF4-FFF2-40B4-BE49-F238E27FC236}">
                        <a16:creationId xmlns:a16="http://schemas.microsoft.com/office/drawing/2014/main" id="{686E65CC-C5D8-4873-AF78-944077EFDF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18538" y="3640138"/>
                    <a:ext cx="66675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2" name="íṥľídè">
                    <a:extLst>
                      <a:ext uri="{FF2B5EF4-FFF2-40B4-BE49-F238E27FC236}">
                        <a16:creationId xmlns:a16="http://schemas.microsoft.com/office/drawing/2014/main" id="{6B841A03-DD58-4788-B404-B6F7C5FCD0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46938" y="2749550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3" name="íṣľíďe">
                    <a:extLst>
                      <a:ext uri="{FF2B5EF4-FFF2-40B4-BE49-F238E27FC236}">
                        <a16:creationId xmlns:a16="http://schemas.microsoft.com/office/drawing/2014/main" id="{13624A7C-ECF9-4568-B52C-BBCD38B032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16713" y="340360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4" name="í$ļíḍê">
                    <a:extLst>
                      <a:ext uri="{FF2B5EF4-FFF2-40B4-BE49-F238E27FC236}">
                        <a16:creationId xmlns:a16="http://schemas.microsoft.com/office/drawing/2014/main" id="{F119712F-49C9-4781-837D-DD0CCB5855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42125" y="3400425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5" name="ïṩļïďê">
                    <a:extLst>
                      <a:ext uri="{FF2B5EF4-FFF2-40B4-BE49-F238E27FC236}">
                        <a16:creationId xmlns:a16="http://schemas.microsoft.com/office/drawing/2014/main" id="{A1DE9B30-9586-47B2-8E68-837EE44180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7538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6" name="iṩľíḑé">
                    <a:extLst>
                      <a:ext uri="{FF2B5EF4-FFF2-40B4-BE49-F238E27FC236}">
                        <a16:creationId xmlns:a16="http://schemas.microsoft.com/office/drawing/2014/main" id="{52EB89D8-28C9-428E-A391-A020B06553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0413" y="340360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7" name="iṡḷïḍè">
                    <a:extLst>
                      <a:ext uri="{FF2B5EF4-FFF2-40B4-BE49-F238E27FC236}">
                        <a16:creationId xmlns:a16="http://schemas.microsoft.com/office/drawing/2014/main" id="{3E01FC1F-C927-43D0-9432-1DBD7DB22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35825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8" name="işḻiḑè">
                    <a:extLst>
                      <a:ext uri="{FF2B5EF4-FFF2-40B4-BE49-F238E27FC236}">
                        <a16:creationId xmlns:a16="http://schemas.microsoft.com/office/drawing/2014/main" id="{55D5D158-7322-4F87-BA6D-FD20148428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1238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9" name="i$1îḋê">
                    <a:extLst>
                      <a:ext uri="{FF2B5EF4-FFF2-40B4-BE49-F238E27FC236}">
                        <a16:creationId xmlns:a16="http://schemas.microsoft.com/office/drawing/2014/main" id="{89B0B03C-4A51-4CFF-AB0B-BA0DA7F622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07288" y="3403600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0" name="îṥļîde">
                    <a:extLst>
                      <a:ext uri="{FF2B5EF4-FFF2-40B4-BE49-F238E27FC236}">
                        <a16:creationId xmlns:a16="http://schemas.microsoft.com/office/drawing/2014/main" id="{3C71C828-DF3E-4215-ABEF-BACDD8761F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29525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1" name="íṥļîḋé">
                    <a:extLst>
                      <a:ext uri="{FF2B5EF4-FFF2-40B4-BE49-F238E27FC236}">
                        <a16:creationId xmlns:a16="http://schemas.microsoft.com/office/drawing/2014/main" id="{EB3E0F99-BB76-45DE-87BF-A4D7B53150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58113" y="3400425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2" name="is1îḋé">
                    <a:extLst>
                      <a:ext uri="{FF2B5EF4-FFF2-40B4-BE49-F238E27FC236}">
                        <a16:creationId xmlns:a16="http://schemas.microsoft.com/office/drawing/2014/main" id="{D4868B3B-BDC9-45F8-AE4F-36198D85E3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2413" y="3400425"/>
                    <a:ext cx="193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3" name="íṥḷiḋé">
                    <a:extLst>
                      <a:ext uri="{FF2B5EF4-FFF2-40B4-BE49-F238E27FC236}">
                        <a16:creationId xmlns:a16="http://schemas.microsoft.com/office/drawing/2014/main" id="{6013915E-8D8C-4714-819C-E9DA44A96A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16900" y="3282950"/>
                    <a:ext cx="48260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4" name="ïşḻíḓé">
                    <a:extLst>
                      <a:ext uri="{FF2B5EF4-FFF2-40B4-BE49-F238E27FC236}">
                        <a16:creationId xmlns:a16="http://schemas.microsoft.com/office/drawing/2014/main" id="{4AA04156-A201-4A7F-AFDA-1DCA07E449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16900" y="3459163"/>
                    <a:ext cx="48260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5" name="ïṥlíḓe">
                    <a:extLst>
                      <a:ext uri="{FF2B5EF4-FFF2-40B4-BE49-F238E27FC236}">
                        <a16:creationId xmlns:a16="http://schemas.microsoft.com/office/drawing/2014/main" id="{62823734-883F-4C7F-BD87-52F02FDE6A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2413" y="3589338"/>
                    <a:ext cx="193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6" name="iŝľîḍê">
                    <a:extLst>
                      <a:ext uri="{FF2B5EF4-FFF2-40B4-BE49-F238E27FC236}">
                        <a16:creationId xmlns:a16="http://schemas.microsoft.com/office/drawing/2014/main" id="{09003752-877D-49D6-809E-42DE6875AA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16713" y="35925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7" name="îṣḷíďè">
                    <a:extLst>
                      <a:ext uri="{FF2B5EF4-FFF2-40B4-BE49-F238E27FC236}">
                        <a16:creationId xmlns:a16="http://schemas.microsoft.com/office/drawing/2014/main" id="{F1016A66-4D71-46CA-80DA-3C4A36F5A7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42125" y="3589338"/>
                    <a:ext cx="66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8" name="íṩḻíḋé">
                    <a:extLst>
                      <a:ext uri="{FF2B5EF4-FFF2-40B4-BE49-F238E27FC236}">
                        <a16:creationId xmlns:a16="http://schemas.microsoft.com/office/drawing/2014/main" id="{CBCD981D-0C1B-49C0-96D9-6858453370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7538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9" name="iṩľïḓe">
                    <a:extLst>
                      <a:ext uri="{FF2B5EF4-FFF2-40B4-BE49-F238E27FC236}">
                        <a16:creationId xmlns:a16="http://schemas.microsoft.com/office/drawing/2014/main" id="{6DF1DFC2-CAB2-45CE-A22B-596A6F66AD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0413" y="35925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0" name="iSḻïḓê">
                    <a:extLst>
                      <a:ext uri="{FF2B5EF4-FFF2-40B4-BE49-F238E27FC236}">
                        <a16:creationId xmlns:a16="http://schemas.microsoft.com/office/drawing/2014/main" id="{51688509-48B1-42EC-BB79-3EE013C3E3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35825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1" name="íṥľïḑé">
                    <a:extLst>
                      <a:ext uri="{FF2B5EF4-FFF2-40B4-BE49-F238E27FC236}">
                        <a16:creationId xmlns:a16="http://schemas.microsoft.com/office/drawing/2014/main" id="{EA389670-80FF-4666-9ED0-D273780E27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1238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2" name="iṧ1ïḍé">
                    <a:extLst>
                      <a:ext uri="{FF2B5EF4-FFF2-40B4-BE49-F238E27FC236}">
                        <a16:creationId xmlns:a16="http://schemas.microsoft.com/office/drawing/2014/main" id="{D76425BB-EBB5-427E-A6F3-B8D2B98E07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07288" y="3592513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3" name="ïṣḻíďe">
                    <a:extLst>
                      <a:ext uri="{FF2B5EF4-FFF2-40B4-BE49-F238E27FC236}">
                        <a16:creationId xmlns:a16="http://schemas.microsoft.com/office/drawing/2014/main" id="{5880C34D-B262-489C-8722-2E12BFC020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29525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4" name="ïṡlîḋe">
                    <a:extLst>
                      <a:ext uri="{FF2B5EF4-FFF2-40B4-BE49-F238E27FC236}">
                        <a16:creationId xmlns:a16="http://schemas.microsoft.com/office/drawing/2014/main" id="{43509436-43EF-4AE3-BE31-71708C0656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58113" y="3589338"/>
                    <a:ext cx="66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5" name="îsḻiḍè">
                    <a:extLst>
                      <a:ext uri="{FF2B5EF4-FFF2-40B4-BE49-F238E27FC236}">
                        <a16:creationId xmlns:a16="http://schemas.microsoft.com/office/drawing/2014/main" id="{04CD3E45-7F73-4972-A620-CFEBEFFB45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6113" y="2994025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6" name="išḻïďè">
                    <a:extLst>
                      <a:ext uri="{FF2B5EF4-FFF2-40B4-BE49-F238E27FC236}">
                        <a16:creationId xmlns:a16="http://schemas.microsoft.com/office/drawing/2014/main" id="{CD5AC329-D40E-403D-90D3-D3ED33C6A3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8350" y="29908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7" name="iṡḻíḋé">
                    <a:extLst>
                      <a:ext uri="{FF2B5EF4-FFF2-40B4-BE49-F238E27FC236}">
                        <a16:creationId xmlns:a16="http://schemas.microsoft.com/office/drawing/2014/main" id="{50D6C3F0-0276-4502-B51C-6E3A4173E2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46938" y="2990850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8" name="îśḻîde">
                    <a:extLst>
                      <a:ext uri="{FF2B5EF4-FFF2-40B4-BE49-F238E27FC236}">
                        <a16:creationId xmlns:a16="http://schemas.microsoft.com/office/drawing/2014/main" id="{52EC33ED-A4F9-4198-8F98-9EABD892A8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10225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9" name="iŝ1îdè">
                    <a:extLst>
                      <a:ext uri="{FF2B5EF4-FFF2-40B4-BE49-F238E27FC236}">
                        <a16:creationId xmlns:a16="http://schemas.microsoft.com/office/drawing/2014/main" id="{72422B0A-39D2-4484-A4A7-C8D5347241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5638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0" name="îṧliḋè">
                    <a:extLst>
                      <a:ext uri="{FF2B5EF4-FFF2-40B4-BE49-F238E27FC236}">
                        <a16:creationId xmlns:a16="http://schemas.microsoft.com/office/drawing/2014/main" id="{738A4C33-6D25-4403-8854-81448ACF059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42000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1" name="îşlîḓé">
                    <a:extLst>
                      <a:ext uri="{FF2B5EF4-FFF2-40B4-BE49-F238E27FC236}">
                        <a16:creationId xmlns:a16="http://schemas.microsoft.com/office/drawing/2014/main" id="{5719915C-6F07-4916-8835-59D9E21175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7413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2" name="îşḷîḍé">
                    <a:extLst>
                      <a:ext uri="{FF2B5EF4-FFF2-40B4-BE49-F238E27FC236}">
                        <a16:creationId xmlns:a16="http://schemas.microsoft.com/office/drawing/2014/main" id="{06821D73-3F70-4BB0-9340-94CD8C3D3F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76950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3" name="íś1îde">
                    <a:extLst>
                      <a:ext uri="{FF2B5EF4-FFF2-40B4-BE49-F238E27FC236}">
                        <a16:creationId xmlns:a16="http://schemas.microsoft.com/office/drawing/2014/main" id="{3524BDCB-7566-4D4E-B00E-9724F51618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94375" y="3105150"/>
                    <a:ext cx="2984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4" name="íş1ïdê">
                    <a:extLst>
                      <a:ext uri="{FF2B5EF4-FFF2-40B4-BE49-F238E27FC236}">
                        <a16:creationId xmlns:a16="http://schemas.microsoft.com/office/drawing/2014/main" id="{E26BF3BA-D2DF-4D0E-B87E-677C0EE4AD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2938" y="3171825"/>
                    <a:ext cx="331788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5" name="íṩḷîḋe">
                    <a:extLst>
                      <a:ext uri="{FF2B5EF4-FFF2-40B4-BE49-F238E27FC236}">
                        <a16:creationId xmlns:a16="http://schemas.microsoft.com/office/drawing/2014/main" id="{DCF4A0BD-A371-4AAA-B528-D1AA9EA305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275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6" name="iš1íďè">
                    <a:extLst>
                      <a:ext uri="{FF2B5EF4-FFF2-40B4-BE49-F238E27FC236}">
                        <a16:creationId xmlns:a16="http://schemas.microsoft.com/office/drawing/2014/main" id="{DC98ABC2-8AA0-4651-8C13-DD217D081E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688" y="3563938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7" name="íšļíďe">
                    <a:extLst>
                      <a:ext uri="{FF2B5EF4-FFF2-40B4-BE49-F238E27FC236}">
                        <a16:creationId xmlns:a16="http://schemas.microsoft.com/office/drawing/2014/main" id="{7782F015-A1C3-46C1-84CD-B504AD0389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10225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8" name="íṣlíḋê">
                    <a:extLst>
                      <a:ext uri="{FF2B5EF4-FFF2-40B4-BE49-F238E27FC236}">
                        <a16:creationId xmlns:a16="http://schemas.microsoft.com/office/drawing/2014/main" id="{31CE60B1-0E4C-46F4-9B61-65A5B40308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5638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9" name="išḷiďè">
                    <a:extLst>
                      <a:ext uri="{FF2B5EF4-FFF2-40B4-BE49-F238E27FC236}">
                        <a16:creationId xmlns:a16="http://schemas.microsoft.com/office/drawing/2014/main" id="{56654A07-82F1-458B-85FC-FB02E0DB17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42000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0" name="íṣḻîḍè">
                    <a:extLst>
                      <a:ext uri="{FF2B5EF4-FFF2-40B4-BE49-F238E27FC236}">
                        <a16:creationId xmlns:a16="http://schemas.microsoft.com/office/drawing/2014/main" id="{59298FBF-2845-4539-A676-B477890205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7413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1" name="ïsļîḍé">
                    <a:extLst>
                      <a:ext uri="{FF2B5EF4-FFF2-40B4-BE49-F238E27FC236}">
                        <a16:creationId xmlns:a16="http://schemas.microsoft.com/office/drawing/2014/main" id="{C82017E8-DE61-4495-85CD-5C8BBA5371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76950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2" name="îşľîḍe">
                    <a:extLst>
                      <a:ext uri="{FF2B5EF4-FFF2-40B4-BE49-F238E27FC236}">
                        <a16:creationId xmlns:a16="http://schemas.microsoft.com/office/drawing/2014/main" id="{FD3CE7C3-8495-4EEF-84ED-E73B7CC03E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4588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3" name="íşḻïḑé">
                    <a:extLst>
                      <a:ext uri="{FF2B5EF4-FFF2-40B4-BE49-F238E27FC236}">
                        <a16:creationId xmlns:a16="http://schemas.microsoft.com/office/drawing/2014/main" id="{ABC01926-F19A-435E-A6A6-2FF143A587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07113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4" name="íš1ïḍè">
                    <a:extLst>
                      <a:ext uri="{FF2B5EF4-FFF2-40B4-BE49-F238E27FC236}">
                        <a16:creationId xmlns:a16="http://schemas.microsoft.com/office/drawing/2014/main" id="{9FBA48C5-A3AA-4ABD-B9F0-7AEA95D03A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43700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5" name="íšḻïďe">
                    <a:extLst>
                      <a:ext uri="{FF2B5EF4-FFF2-40B4-BE49-F238E27FC236}">
                        <a16:creationId xmlns:a16="http://schemas.microsoft.com/office/drawing/2014/main" id="{8933AC31-F049-42A0-8A6D-63423009C4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1175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6" name="îŝľiḍê">
                    <a:extLst>
                      <a:ext uri="{FF2B5EF4-FFF2-40B4-BE49-F238E27FC236}">
                        <a16:creationId xmlns:a16="http://schemas.microsoft.com/office/drawing/2014/main" id="{DBF1DB20-1D58-4DD3-BA02-782594CFDA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43700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7" name="íŝlïďè">
                    <a:extLst>
                      <a:ext uri="{FF2B5EF4-FFF2-40B4-BE49-F238E27FC236}">
                        <a16:creationId xmlns:a16="http://schemas.microsoft.com/office/drawing/2014/main" id="{54FB7DFB-DC14-4186-A0E6-569D187040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43700" y="3448050"/>
                    <a:ext cx="128588" cy="252413"/>
                  </a:xfrm>
                  <a:custGeom>
                    <a:avLst/>
                    <a:gdLst/>
                    <a:ahLst/>
                    <a:cxnLst>
                      <a:cxn ang="0">
                        <a:pos x="35" y="1"/>
                      </a:cxn>
                      <a:cxn ang="0">
                        <a:pos x="34" y="0"/>
                      </a:cxn>
                      <a:cxn ang="0">
                        <a:pos x="0" y="34"/>
                      </a:cxn>
                      <a:cxn ang="0">
                        <a:pos x="34" y="68"/>
                      </a:cxn>
                      <a:cxn ang="0">
                        <a:pos x="35" y="67"/>
                      </a:cxn>
                      <a:cxn ang="0">
                        <a:pos x="35" y="1"/>
                      </a:cxn>
                    </a:cxnLst>
                    <a:rect l="0" t="0" r="r" b="b"/>
                    <a:pathLst>
                      <a:path w="35" h="68">
                        <a:moveTo>
                          <a:pt x="35" y="1"/>
                        </a:moveTo>
                        <a:cubicBezTo>
                          <a:pt x="34" y="1"/>
                          <a:pt x="34" y="0"/>
                          <a:pt x="34" y="0"/>
                        </a:cubicBezTo>
                        <a:cubicBezTo>
                          <a:pt x="15" y="0"/>
                          <a:pt x="0" y="15"/>
                          <a:pt x="0" y="34"/>
                        </a:cubicBezTo>
                        <a:cubicBezTo>
                          <a:pt x="0" y="53"/>
                          <a:pt x="15" y="68"/>
                          <a:pt x="34" y="68"/>
                        </a:cubicBezTo>
                        <a:cubicBezTo>
                          <a:pt x="34" y="68"/>
                          <a:pt x="34" y="68"/>
                          <a:pt x="35" y="67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8" name="íṡľîḓê">
                    <a:extLst>
                      <a:ext uri="{FF2B5EF4-FFF2-40B4-BE49-F238E27FC236}">
                        <a16:creationId xmlns:a16="http://schemas.microsoft.com/office/drawing/2014/main" id="{A5049076-82B3-4802-B523-499E0F967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18275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9" name="íṣ1ídé">
                    <a:extLst>
                      <a:ext uri="{FF2B5EF4-FFF2-40B4-BE49-F238E27FC236}">
                        <a16:creationId xmlns:a16="http://schemas.microsoft.com/office/drawing/2014/main" id="{B57BDC95-EE2A-42D9-BA41-F819AA716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3448050"/>
                    <a:ext cx="246063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0" name="iSļiḍé">
                    <a:extLst>
                      <a:ext uri="{FF2B5EF4-FFF2-40B4-BE49-F238E27FC236}">
                        <a16:creationId xmlns:a16="http://schemas.microsoft.com/office/drawing/2014/main" id="{8FDA72DA-F283-4E3F-A749-B24FA64E49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3448050"/>
                    <a:ext cx="128588" cy="252413"/>
                  </a:xfrm>
                  <a:custGeom>
                    <a:avLst/>
                    <a:gdLst/>
                    <a:ahLst/>
                    <a:cxnLst>
                      <a:cxn ang="0">
                        <a:pos x="35" y="1"/>
                      </a:cxn>
                      <a:cxn ang="0">
                        <a:pos x="33" y="0"/>
                      </a:cxn>
                      <a:cxn ang="0">
                        <a:pos x="0" y="34"/>
                      </a:cxn>
                      <a:cxn ang="0">
                        <a:pos x="33" y="68"/>
                      </a:cxn>
                      <a:cxn ang="0">
                        <a:pos x="35" y="67"/>
                      </a:cxn>
                      <a:cxn ang="0">
                        <a:pos x="35" y="1"/>
                      </a:cxn>
                    </a:cxnLst>
                    <a:rect l="0" t="0" r="r" b="b"/>
                    <a:pathLst>
                      <a:path w="35" h="68">
                        <a:moveTo>
                          <a:pt x="35" y="1"/>
                        </a:moveTo>
                        <a:cubicBezTo>
                          <a:pt x="34" y="1"/>
                          <a:pt x="34" y="0"/>
                          <a:pt x="33" y="0"/>
                        </a:cubicBezTo>
                        <a:cubicBezTo>
                          <a:pt x="15" y="0"/>
                          <a:pt x="0" y="15"/>
                          <a:pt x="0" y="34"/>
                        </a:cubicBezTo>
                        <a:cubicBezTo>
                          <a:pt x="0" y="53"/>
                          <a:pt x="15" y="68"/>
                          <a:pt x="33" y="68"/>
                        </a:cubicBezTo>
                        <a:cubicBezTo>
                          <a:pt x="34" y="68"/>
                          <a:pt x="34" y="67"/>
                          <a:pt x="35" y="67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1" name="îṧ1iḋé">
                    <a:extLst>
                      <a:ext uri="{FF2B5EF4-FFF2-40B4-BE49-F238E27FC236}">
                        <a16:creationId xmlns:a16="http://schemas.microsoft.com/office/drawing/2014/main" id="{0DADB89D-DB1A-4194-8E20-30988C3444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42188" y="3759200"/>
                    <a:ext cx="581025" cy="107950"/>
                  </a:xfrm>
                  <a:custGeom>
                    <a:avLst/>
                    <a:gdLst/>
                    <a:ahLst/>
                    <a:cxnLst>
                      <a:cxn ang="0">
                        <a:pos x="158" y="14"/>
                      </a:cxn>
                      <a:cxn ang="0">
                        <a:pos x="143" y="29"/>
                      </a:cxn>
                      <a:cxn ang="0">
                        <a:pos x="11" y="29"/>
                      </a:cxn>
                      <a:cxn ang="0">
                        <a:pos x="5" y="14"/>
                      </a:cxn>
                      <a:cxn ang="0">
                        <a:pos x="5" y="14"/>
                      </a:cxn>
                      <a:cxn ang="0">
                        <a:pos x="41" y="0"/>
                      </a:cxn>
                      <a:cxn ang="0">
                        <a:pos x="143" y="0"/>
                      </a:cxn>
                      <a:cxn ang="0">
                        <a:pos x="158" y="14"/>
                      </a:cxn>
                    </a:cxnLst>
                    <a:rect l="0" t="0" r="r" b="b"/>
                    <a:pathLst>
                      <a:path w="158" h="29">
                        <a:moveTo>
                          <a:pt x="158" y="14"/>
                        </a:moveTo>
                        <a:cubicBezTo>
                          <a:pt x="158" y="22"/>
                          <a:pt x="151" y="29"/>
                          <a:pt x="143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3" y="29"/>
                          <a:pt x="0" y="20"/>
                          <a:pt x="5" y="14"/>
                        </a:cubicBezTo>
                        <a:cubicBezTo>
                          <a:pt x="5" y="14"/>
                          <a:pt x="5" y="14"/>
                          <a:pt x="5" y="14"/>
                        </a:cubicBezTo>
                        <a:cubicBezTo>
                          <a:pt x="12" y="6"/>
                          <a:pt x="33" y="0"/>
                          <a:pt x="41" y="0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151" y="0"/>
                          <a:pt x="158" y="6"/>
                          <a:pt x="158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2" name="îśļiḍê">
                    <a:extLst>
                      <a:ext uri="{FF2B5EF4-FFF2-40B4-BE49-F238E27FC236}">
                        <a16:creationId xmlns:a16="http://schemas.microsoft.com/office/drawing/2014/main" id="{B5D0435B-33ED-4C65-8EA4-BD1636B9C3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81888" y="3659188"/>
                    <a:ext cx="396875" cy="100013"/>
                  </a:xfrm>
                  <a:custGeom>
                    <a:avLst/>
                    <a:gdLst/>
                    <a:ahLst/>
                    <a:cxnLst>
                      <a:cxn ang="0">
                        <a:pos x="108" y="27"/>
                      </a:cxn>
                      <a:cxn ang="0">
                        <a:pos x="54" y="1"/>
                      </a:cxn>
                      <a:cxn ang="0">
                        <a:pos x="0" y="27"/>
                      </a:cxn>
                      <a:cxn ang="0">
                        <a:pos x="108" y="27"/>
                      </a:cxn>
                    </a:cxnLst>
                    <a:rect l="0" t="0" r="r" b="b"/>
                    <a:pathLst>
                      <a:path w="108" h="27">
                        <a:moveTo>
                          <a:pt x="108" y="27"/>
                        </a:moveTo>
                        <a:cubicBezTo>
                          <a:pt x="108" y="13"/>
                          <a:pt x="84" y="0"/>
                          <a:pt x="54" y="1"/>
                        </a:cubicBezTo>
                        <a:cubicBezTo>
                          <a:pt x="34" y="2"/>
                          <a:pt x="7" y="14"/>
                          <a:pt x="0" y="27"/>
                        </a:cubicBezTo>
                        <a:lnTo>
                          <a:pt x="108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3" name="íŝḻïḑe">
                    <a:extLst>
                      <a:ext uri="{FF2B5EF4-FFF2-40B4-BE49-F238E27FC236}">
                        <a16:creationId xmlns:a16="http://schemas.microsoft.com/office/drawing/2014/main" id="{99408DC3-A7FD-45D4-8607-B21F4A92F5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42200" y="3811588"/>
                    <a:ext cx="95250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4" name="ïŝliḍè">
                    <a:extLst>
                      <a:ext uri="{FF2B5EF4-FFF2-40B4-BE49-F238E27FC236}">
                        <a16:creationId xmlns:a16="http://schemas.microsoft.com/office/drawing/2014/main" id="{2C1647C6-30BF-47EF-BE46-3169CDB700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18400" y="3673475"/>
                    <a:ext cx="349250" cy="82550"/>
                  </a:xfrm>
                  <a:custGeom>
                    <a:avLst/>
                    <a:gdLst/>
                    <a:ahLst/>
                    <a:cxnLst>
                      <a:cxn ang="0">
                        <a:pos x="95" y="22"/>
                      </a:cxn>
                      <a:cxn ang="0">
                        <a:pos x="47" y="0"/>
                      </a:cxn>
                      <a:cxn ang="0">
                        <a:pos x="0" y="22"/>
                      </a:cxn>
                      <a:cxn ang="0">
                        <a:pos x="95" y="22"/>
                      </a:cxn>
                    </a:cxnLst>
                    <a:rect l="0" t="0" r="r" b="b"/>
                    <a:pathLst>
                      <a:path w="95" h="22">
                        <a:moveTo>
                          <a:pt x="95" y="22"/>
                        </a:moveTo>
                        <a:cubicBezTo>
                          <a:pt x="94" y="11"/>
                          <a:pt x="73" y="0"/>
                          <a:pt x="47" y="0"/>
                        </a:cubicBezTo>
                        <a:cubicBezTo>
                          <a:pt x="24" y="1"/>
                          <a:pt x="1" y="11"/>
                          <a:pt x="0" y="22"/>
                        </a:cubicBezTo>
                        <a:lnTo>
                          <a:pt x="95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5" name="i$ḷïdè">
                    <a:extLst>
                      <a:ext uri="{FF2B5EF4-FFF2-40B4-BE49-F238E27FC236}">
                        <a16:creationId xmlns:a16="http://schemas.microsoft.com/office/drawing/2014/main" id="{C9F6C417-0789-4F6C-A5C0-2AF985E163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32700" y="3678238"/>
                    <a:ext cx="11113" cy="809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6" name="íślîḋe">
                    <a:extLst>
                      <a:ext uri="{FF2B5EF4-FFF2-40B4-BE49-F238E27FC236}">
                        <a16:creationId xmlns:a16="http://schemas.microsoft.com/office/drawing/2014/main" id="{974EF70F-8AA8-4689-9E02-E8228466E4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94625" y="3684588"/>
                    <a:ext cx="11113" cy="825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7" name="í$lïďè">
                    <a:extLst>
                      <a:ext uri="{FF2B5EF4-FFF2-40B4-BE49-F238E27FC236}">
                        <a16:creationId xmlns:a16="http://schemas.microsoft.com/office/drawing/2014/main" id="{F4B3F1C4-5132-4070-B048-AE8E79E251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53313" y="3822700"/>
                    <a:ext cx="73025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8" name="í$líďè">
                    <a:extLst>
                      <a:ext uri="{FF2B5EF4-FFF2-40B4-BE49-F238E27FC236}">
                        <a16:creationId xmlns:a16="http://schemas.microsoft.com/office/drawing/2014/main" id="{B8BF00CB-4FC6-423C-AFE3-6509247EC5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75575" y="3811588"/>
                    <a:ext cx="96838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9" name="îṡļîḋé">
                    <a:extLst>
                      <a:ext uri="{FF2B5EF4-FFF2-40B4-BE49-F238E27FC236}">
                        <a16:creationId xmlns:a16="http://schemas.microsoft.com/office/drawing/2014/main" id="{7EB1948C-C654-4415-ADB7-9D861F74E2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86688" y="3822700"/>
                    <a:ext cx="74613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0" name="íṥľîde">
                    <a:extLst>
                      <a:ext uri="{FF2B5EF4-FFF2-40B4-BE49-F238E27FC236}">
                        <a16:creationId xmlns:a16="http://schemas.microsoft.com/office/drawing/2014/main" id="{F8AB412C-FD3D-486F-9FDE-C3E64CC335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5288" y="3759200"/>
                    <a:ext cx="576263" cy="107950"/>
                  </a:xfrm>
                  <a:custGeom>
                    <a:avLst/>
                    <a:gdLst/>
                    <a:ahLst/>
                    <a:cxnLst>
                      <a:cxn ang="0">
                        <a:pos x="157" y="14"/>
                      </a:cxn>
                      <a:cxn ang="0">
                        <a:pos x="143" y="29"/>
                      </a:cxn>
                      <a:cxn ang="0">
                        <a:pos x="11" y="29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40" y="0"/>
                      </a:cxn>
                      <a:cxn ang="0">
                        <a:pos x="143" y="0"/>
                      </a:cxn>
                      <a:cxn ang="0">
                        <a:pos x="157" y="14"/>
                      </a:cxn>
                    </a:cxnLst>
                    <a:rect l="0" t="0" r="r" b="b"/>
                    <a:pathLst>
                      <a:path w="157" h="29">
                        <a:moveTo>
                          <a:pt x="157" y="14"/>
                        </a:moveTo>
                        <a:cubicBezTo>
                          <a:pt x="157" y="22"/>
                          <a:pt x="151" y="29"/>
                          <a:pt x="143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3" y="29"/>
                          <a:pt x="0" y="20"/>
                          <a:pt x="4" y="14"/>
                        </a:cubicBezTo>
                        <a:cubicBezTo>
                          <a:pt x="4" y="14"/>
                          <a:pt x="4" y="14"/>
                          <a:pt x="4" y="14"/>
                        </a:cubicBezTo>
                        <a:cubicBezTo>
                          <a:pt x="11" y="6"/>
                          <a:pt x="32" y="0"/>
                          <a:pt x="40" y="0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151" y="0"/>
                          <a:pt x="157" y="6"/>
                          <a:pt x="157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1" name="ïŝlíḓe">
                    <a:extLst>
                      <a:ext uri="{FF2B5EF4-FFF2-40B4-BE49-F238E27FC236}">
                        <a16:creationId xmlns:a16="http://schemas.microsoft.com/office/drawing/2014/main" id="{2A9FE84B-1A46-4039-B7BC-D64C7DF61D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14988" y="3659188"/>
                    <a:ext cx="396875" cy="100013"/>
                  </a:xfrm>
                  <a:custGeom>
                    <a:avLst/>
                    <a:gdLst/>
                    <a:ahLst/>
                    <a:cxnLst>
                      <a:cxn ang="0">
                        <a:pos x="108" y="27"/>
                      </a:cxn>
                      <a:cxn ang="0">
                        <a:pos x="54" y="1"/>
                      </a:cxn>
                      <a:cxn ang="0">
                        <a:pos x="0" y="27"/>
                      </a:cxn>
                      <a:cxn ang="0">
                        <a:pos x="108" y="27"/>
                      </a:cxn>
                    </a:cxnLst>
                    <a:rect l="0" t="0" r="r" b="b"/>
                    <a:pathLst>
                      <a:path w="108" h="27">
                        <a:moveTo>
                          <a:pt x="108" y="27"/>
                        </a:moveTo>
                        <a:cubicBezTo>
                          <a:pt x="107" y="13"/>
                          <a:pt x="83" y="0"/>
                          <a:pt x="54" y="1"/>
                        </a:cubicBezTo>
                        <a:cubicBezTo>
                          <a:pt x="34" y="2"/>
                          <a:pt x="7" y="14"/>
                          <a:pt x="0" y="27"/>
                        </a:cubicBezTo>
                        <a:lnTo>
                          <a:pt x="108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2" name="íŝľïḍè">
                    <a:extLst>
                      <a:ext uri="{FF2B5EF4-FFF2-40B4-BE49-F238E27FC236}">
                        <a16:creationId xmlns:a16="http://schemas.microsoft.com/office/drawing/2014/main" id="{F7C075A0-CBE1-4B68-8DD2-587670BC08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3713" y="3811588"/>
                    <a:ext cx="92075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3" name="ïsḻîḓe">
                    <a:extLst>
                      <a:ext uri="{FF2B5EF4-FFF2-40B4-BE49-F238E27FC236}">
                        <a16:creationId xmlns:a16="http://schemas.microsoft.com/office/drawing/2014/main" id="{8FA855F7-A6B0-4C1D-A9C5-F3879A8DC0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1500" y="3673475"/>
                    <a:ext cx="346075" cy="82550"/>
                  </a:xfrm>
                  <a:custGeom>
                    <a:avLst/>
                    <a:gdLst/>
                    <a:ahLst/>
                    <a:cxnLst>
                      <a:cxn ang="0">
                        <a:pos x="94" y="22"/>
                      </a:cxn>
                      <a:cxn ang="0">
                        <a:pos x="47" y="0"/>
                      </a:cxn>
                      <a:cxn ang="0">
                        <a:pos x="0" y="22"/>
                      </a:cxn>
                      <a:cxn ang="0">
                        <a:pos x="94" y="22"/>
                      </a:cxn>
                    </a:cxnLst>
                    <a:rect l="0" t="0" r="r" b="b"/>
                    <a:pathLst>
                      <a:path w="94" h="22">
                        <a:moveTo>
                          <a:pt x="94" y="22"/>
                        </a:moveTo>
                        <a:cubicBezTo>
                          <a:pt x="94" y="11"/>
                          <a:pt x="73" y="0"/>
                          <a:pt x="47" y="0"/>
                        </a:cubicBezTo>
                        <a:cubicBezTo>
                          <a:pt x="24" y="1"/>
                          <a:pt x="0" y="11"/>
                          <a:pt x="0" y="22"/>
                        </a:cubicBezTo>
                        <a:lnTo>
                          <a:pt x="94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4" name="iṧlíḍé">
                    <a:extLst>
                      <a:ext uri="{FF2B5EF4-FFF2-40B4-BE49-F238E27FC236}">
                        <a16:creationId xmlns:a16="http://schemas.microsoft.com/office/drawing/2014/main" id="{C525F9A9-55F3-4EC8-BBA6-FBC394607D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5800" y="3678238"/>
                    <a:ext cx="6350" cy="809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5" name="ïṧ1îḋé">
                    <a:extLst>
                      <a:ext uri="{FF2B5EF4-FFF2-40B4-BE49-F238E27FC236}">
                        <a16:creationId xmlns:a16="http://schemas.microsoft.com/office/drawing/2014/main" id="{857CD289-CE79-4448-A306-EB4C6E6AAB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26138" y="3684588"/>
                    <a:ext cx="7938" cy="825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6" name="ïŝ1iḓe">
                    <a:extLst>
                      <a:ext uri="{FF2B5EF4-FFF2-40B4-BE49-F238E27FC236}">
                        <a16:creationId xmlns:a16="http://schemas.microsoft.com/office/drawing/2014/main" id="{D0884624-52AD-46B0-B6D5-AABFDC6258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1650" y="3822700"/>
                    <a:ext cx="76200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7" name="iSľiḓè">
                    <a:extLst>
                      <a:ext uri="{FF2B5EF4-FFF2-40B4-BE49-F238E27FC236}">
                        <a16:creationId xmlns:a16="http://schemas.microsoft.com/office/drawing/2014/main" id="{8E109961-8A32-472B-9E71-48AE6ECC55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08675" y="3811588"/>
                    <a:ext cx="92075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8" name="ïṧḻiḑe">
                    <a:extLst>
                      <a:ext uri="{FF2B5EF4-FFF2-40B4-BE49-F238E27FC236}">
                        <a16:creationId xmlns:a16="http://schemas.microsoft.com/office/drawing/2014/main" id="{FF63D8E3-7764-435F-A334-8105820CD2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6613" y="3822700"/>
                    <a:ext cx="76200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9" name="îṣḻiḑè">
                    <a:extLst>
                      <a:ext uri="{FF2B5EF4-FFF2-40B4-BE49-F238E27FC236}">
                        <a16:creationId xmlns:a16="http://schemas.microsoft.com/office/drawing/2014/main" id="{3AC9081F-6ECA-4224-8444-8C30FE81AD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8838" y="3408363"/>
                    <a:ext cx="681038" cy="501650"/>
                  </a:xfrm>
                  <a:custGeom>
                    <a:avLst/>
                    <a:gdLst/>
                    <a:ahLst/>
                    <a:cxnLst>
                      <a:cxn ang="0">
                        <a:pos x="185" y="136"/>
                      </a:cxn>
                      <a:cxn ang="0">
                        <a:pos x="82" y="0"/>
                      </a:cxn>
                      <a:cxn ang="0">
                        <a:pos x="0" y="38"/>
                      </a:cxn>
                      <a:cxn ang="0">
                        <a:pos x="7" y="136"/>
                      </a:cxn>
                      <a:cxn ang="0">
                        <a:pos x="185" y="136"/>
                      </a:cxn>
                    </a:cxnLst>
                    <a:rect l="0" t="0" r="r" b="b"/>
                    <a:pathLst>
                      <a:path w="185" h="136">
                        <a:moveTo>
                          <a:pt x="185" y="136"/>
                        </a:moveTo>
                        <a:cubicBezTo>
                          <a:pt x="156" y="97"/>
                          <a:pt x="82" y="0"/>
                          <a:pt x="82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7" y="136"/>
                          <a:pt x="7" y="136"/>
                          <a:pt x="7" y="136"/>
                        </a:cubicBezTo>
                        <a:lnTo>
                          <a:pt x="185" y="13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0" name="ïṣlîḑê">
                    <a:extLst>
                      <a:ext uri="{FF2B5EF4-FFF2-40B4-BE49-F238E27FC236}">
                        <a16:creationId xmlns:a16="http://schemas.microsoft.com/office/drawing/2014/main" id="{64C2F1C5-A340-4691-B8CC-4A5F6DF43C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00500" y="2797175"/>
                    <a:ext cx="823913" cy="1112838"/>
                  </a:xfrm>
                  <a:custGeom>
                    <a:avLst/>
                    <a:gdLst/>
                    <a:ahLst/>
                    <a:cxnLst>
                      <a:cxn ang="0">
                        <a:pos x="519" y="701"/>
                      </a:cxn>
                      <a:cxn ang="0">
                        <a:pos x="273" y="0"/>
                      </a:cxn>
                      <a:cxn ang="0">
                        <a:pos x="37" y="459"/>
                      </a:cxn>
                      <a:cxn ang="0">
                        <a:pos x="0" y="701"/>
                      </a:cxn>
                      <a:cxn ang="0">
                        <a:pos x="519" y="701"/>
                      </a:cxn>
                    </a:cxnLst>
                    <a:rect l="0" t="0" r="r" b="b"/>
                    <a:pathLst>
                      <a:path w="519" h="701">
                        <a:moveTo>
                          <a:pt x="519" y="701"/>
                        </a:moveTo>
                        <a:lnTo>
                          <a:pt x="273" y="0"/>
                        </a:lnTo>
                        <a:lnTo>
                          <a:pt x="37" y="459"/>
                        </a:lnTo>
                        <a:lnTo>
                          <a:pt x="0" y="701"/>
                        </a:lnTo>
                        <a:lnTo>
                          <a:pt x="519" y="7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1" name="iṧľïďê">
                    <a:extLst>
                      <a:ext uri="{FF2B5EF4-FFF2-40B4-BE49-F238E27FC236}">
                        <a16:creationId xmlns:a16="http://schemas.microsoft.com/office/drawing/2014/main" id="{0D2A34B2-C5E6-4782-AD2E-140F935B30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05175" y="3260725"/>
                    <a:ext cx="1058863" cy="649288"/>
                  </a:xfrm>
                  <a:custGeom>
                    <a:avLst/>
                    <a:gdLst/>
                    <a:ahLst/>
                    <a:cxnLst>
                      <a:cxn ang="0">
                        <a:pos x="288" y="176"/>
                      </a:cxn>
                      <a:cxn ang="0">
                        <a:pos x="172" y="1"/>
                      </a:cxn>
                      <a:cxn ang="0">
                        <a:pos x="0" y="176"/>
                      </a:cxn>
                      <a:cxn ang="0">
                        <a:pos x="288" y="176"/>
                      </a:cxn>
                    </a:cxnLst>
                    <a:rect l="0" t="0" r="r" b="b"/>
                    <a:pathLst>
                      <a:path w="288" h="176">
                        <a:moveTo>
                          <a:pt x="288" y="176"/>
                        </a:moveTo>
                        <a:cubicBezTo>
                          <a:pt x="260" y="132"/>
                          <a:pt x="174" y="3"/>
                          <a:pt x="172" y="1"/>
                        </a:cubicBezTo>
                        <a:cubicBezTo>
                          <a:pt x="169" y="0"/>
                          <a:pt x="46" y="128"/>
                          <a:pt x="0" y="176"/>
                        </a:cubicBezTo>
                        <a:lnTo>
                          <a:pt x="288" y="17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2" name="íŝlïḑé">
                    <a:extLst>
                      <a:ext uri="{FF2B5EF4-FFF2-40B4-BE49-F238E27FC236}">
                        <a16:creationId xmlns:a16="http://schemas.microsoft.com/office/drawing/2014/main" id="{836D6AB1-A1F1-453C-A9A2-25EAB5914A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41763" y="3271838"/>
                    <a:ext cx="422275" cy="638175"/>
                  </a:xfrm>
                  <a:custGeom>
                    <a:avLst/>
                    <a:gdLst/>
                    <a:ahLst/>
                    <a:cxnLst>
                      <a:cxn ang="0">
                        <a:pos x="115" y="173"/>
                      </a:cxn>
                      <a:cxn ang="0">
                        <a:pos x="0" y="0"/>
                      </a:cxn>
                      <a:cxn ang="0">
                        <a:pos x="66" y="173"/>
                      </a:cxn>
                      <a:cxn ang="0">
                        <a:pos x="115" y="173"/>
                      </a:cxn>
                    </a:cxnLst>
                    <a:rect l="0" t="0" r="r" b="b"/>
                    <a:pathLst>
                      <a:path w="115" h="173">
                        <a:moveTo>
                          <a:pt x="115" y="173"/>
                        </a:moveTo>
                        <a:cubicBezTo>
                          <a:pt x="88" y="131"/>
                          <a:pt x="9" y="12"/>
                          <a:pt x="0" y="0"/>
                        </a:cubicBezTo>
                        <a:cubicBezTo>
                          <a:pt x="66" y="173"/>
                          <a:pt x="66" y="173"/>
                          <a:pt x="66" y="173"/>
                        </a:cubicBezTo>
                        <a:lnTo>
                          <a:pt x="115" y="1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3" name="îSḻïḍé">
                    <a:extLst>
                      <a:ext uri="{FF2B5EF4-FFF2-40B4-BE49-F238E27FC236}">
                        <a16:creationId xmlns:a16="http://schemas.microsoft.com/office/drawing/2014/main" id="{D769548B-5681-45D0-A9F2-7EC4EFC359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79838" y="3263900"/>
                    <a:ext cx="265113" cy="250825"/>
                  </a:xfrm>
                  <a:custGeom>
                    <a:avLst/>
                    <a:gdLst/>
                    <a:ahLst/>
                    <a:cxnLst>
                      <a:cxn ang="0">
                        <a:pos x="100" y="0"/>
                      </a:cxn>
                      <a:cxn ang="0">
                        <a:pos x="0" y="93"/>
                      </a:cxn>
                      <a:cxn ang="0">
                        <a:pos x="56" y="79"/>
                      </a:cxn>
                      <a:cxn ang="0">
                        <a:pos x="60" y="116"/>
                      </a:cxn>
                      <a:cxn ang="0">
                        <a:pos x="86" y="81"/>
                      </a:cxn>
                      <a:cxn ang="0">
                        <a:pos x="100" y="102"/>
                      </a:cxn>
                      <a:cxn ang="0">
                        <a:pos x="132" y="158"/>
                      </a:cxn>
                      <a:cxn ang="0">
                        <a:pos x="116" y="95"/>
                      </a:cxn>
                      <a:cxn ang="0">
                        <a:pos x="139" y="121"/>
                      </a:cxn>
                      <a:cxn ang="0">
                        <a:pos x="134" y="79"/>
                      </a:cxn>
                      <a:cxn ang="0">
                        <a:pos x="167" y="98"/>
                      </a:cxn>
                      <a:cxn ang="0">
                        <a:pos x="100" y="0"/>
                      </a:cxn>
                    </a:cxnLst>
                    <a:rect l="0" t="0" r="r" b="b"/>
                    <a:pathLst>
                      <a:path w="167" h="158">
                        <a:moveTo>
                          <a:pt x="100" y="0"/>
                        </a:moveTo>
                        <a:lnTo>
                          <a:pt x="0" y="93"/>
                        </a:lnTo>
                        <a:lnTo>
                          <a:pt x="56" y="79"/>
                        </a:lnTo>
                        <a:lnTo>
                          <a:pt x="60" y="116"/>
                        </a:lnTo>
                        <a:lnTo>
                          <a:pt x="86" y="81"/>
                        </a:lnTo>
                        <a:lnTo>
                          <a:pt x="100" y="102"/>
                        </a:lnTo>
                        <a:lnTo>
                          <a:pt x="132" y="158"/>
                        </a:lnTo>
                        <a:lnTo>
                          <a:pt x="116" y="95"/>
                        </a:lnTo>
                        <a:lnTo>
                          <a:pt x="139" y="121"/>
                        </a:lnTo>
                        <a:lnTo>
                          <a:pt x="134" y="79"/>
                        </a:lnTo>
                        <a:lnTo>
                          <a:pt x="167" y="98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4" name="ïṥ1ïďé">
                    <a:extLst>
                      <a:ext uri="{FF2B5EF4-FFF2-40B4-BE49-F238E27FC236}">
                        <a16:creationId xmlns:a16="http://schemas.microsoft.com/office/drawing/2014/main" id="{F7AD30D7-2B60-4BAE-A43C-BA38472513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33888" y="2808288"/>
                    <a:ext cx="390525" cy="1101725"/>
                  </a:xfrm>
                  <a:custGeom>
                    <a:avLst/>
                    <a:gdLst/>
                    <a:ahLst/>
                    <a:cxnLst>
                      <a:cxn ang="0">
                        <a:pos x="246" y="694"/>
                      </a:cxn>
                      <a:cxn ang="0">
                        <a:pos x="0" y="0"/>
                      </a:cxn>
                      <a:cxn ang="0">
                        <a:pos x="104" y="694"/>
                      </a:cxn>
                      <a:cxn ang="0">
                        <a:pos x="246" y="694"/>
                      </a:cxn>
                    </a:cxnLst>
                    <a:rect l="0" t="0" r="r" b="b"/>
                    <a:pathLst>
                      <a:path w="246" h="694">
                        <a:moveTo>
                          <a:pt x="246" y="694"/>
                        </a:moveTo>
                        <a:lnTo>
                          <a:pt x="0" y="0"/>
                        </a:lnTo>
                        <a:lnTo>
                          <a:pt x="104" y="694"/>
                        </a:lnTo>
                        <a:lnTo>
                          <a:pt x="246" y="69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5" name="ïŝlîḍe">
                    <a:extLst>
                      <a:ext uri="{FF2B5EF4-FFF2-40B4-BE49-F238E27FC236}">
                        <a16:creationId xmlns:a16="http://schemas.microsoft.com/office/drawing/2014/main" id="{2AAE715E-70CA-473C-932B-4C15B21F18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30700" y="2797175"/>
                    <a:ext cx="161925" cy="225425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0" y="55"/>
                      </a:cxn>
                      <a:cxn ang="0">
                        <a:pos x="19" y="34"/>
                      </a:cxn>
                      <a:cxn ang="0">
                        <a:pos x="19" y="50"/>
                      </a:cxn>
                      <a:cxn ang="0">
                        <a:pos x="26" y="39"/>
                      </a:cxn>
                      <a:cxn ang="0">
                        <a:pos x="31" y="61"/>
                      </a:cxn>
                      <a:cxn ang="0">
                        <a:pos x="32" y="46"/>
                      </a:cxn>
                      <a:cxn ang="0">
                        <a:pos x="44" y="58"/>
                      </a:cxn>
                      <a:cxn ang="0">
                        <a:pos x="42" y="40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44" h="61">
                        <a:moveTo>
                          <a:pt x="28" y="0"/>
                        </a:moveTo>
                        <a:cubicBezTo>
                          <a:pt x="27" y="3"/>
                          <a:pt x="0" y="55"/>
                          <a:pt x="0" y="55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52"/>
                          <a:pt x="19" y="50"/>
                        </a:cubicBezTo>
                        <a:cubicBezTo>
                          <a:pt x="20" y="49"/>
                          <a:pt x="26" y="37"/>
                          <a:pt x="26" y="39"/>
                        </a:cubicBezTo>
                        <a:cubicBezTo>
                          <a:pt x="26" y="40"/>
                          <a:pt x="31" y="61"/>
                          <a:pt x="31" y="61"/>
                        </a:cubicBezTo>
                        <a:cubicBezTo>
                          <a:pt x="31" y="61"/>
                          <a:pt x="31" y="45"/>
                          <a:pt x="32" y="46"/>
                        </a:cubicBezTo>
                        <a:cubicBezTo>
                          <a:pt x="34" y="47"/>
                          <a:pt x="44" y="58"/>
                          <a:pt x="44" y="58"/>
                        </a:cubicBezTo>
                        <a:cubicBezTo>
                          <a:pt x="42" y="40"/>
                          <a:pt x="42" y="40"/>
                          <a:pt x="42" y="4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6" name="ïṥľíďe">
                    <a:extLst>
                      <a:ext uri="{FF2B5EF4-FFF2-40B4-BE49-F238E27FC236}">
                        <a16:creationId xmlns:a16="http://schemas.microsoft.com/office/drawing/2014/main" id="{227084EF-EB8E-4A50-A916-C506B8E864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78400" y="3414713"/>
                    <a:ext cx="371475" cy="495300"/>
                  </a:xfrm>
                  <a:custGeom>
                    <a:avLst/>
                    <a:gdLst/>
                    <a:ahLst/>
                    <a:cxnLst>
                      <a:cxn ang="0">
                        <a:pos x="101" y="134"/>
                      </a:cxn>
                      <a:cxn ang="0">
                        <a:pos x="0" y="0"/>
                      </a:cxn>
                      <a:cxn ang="0">
                        <a:pos x="47" y="134"/>
                      </a:cxn>
                      <a:cxn ang="0">
                        <a:pos x="101" y="134"/>
                      </a:cxn>
                    </a:cxnLst>
                    <a:rect l="0" t="0" r="r" b="b"/>
                    <a:pathLst>
                      <a:path w="101" h="134">
                        <a:moveTo>
                          <a:pt x="101" y="134"/>
                        </a:moveTo>
                        <a:cubicBezTo>
                          <a:pt x="75" y="99"/>
                          <a:pt x="11" y="15"/>
                          <a:pt x="0" y="0"/>
                        </a:cubicBezTo>
                        <a:cubicBezTo>
                          <a:pt x="47" y="134"/>
                          <a:pt x="47" y="134"/>
                          <a:pt x="47" y="134"/>
                        </a:cubicBezTo>
                        <a:lnTo>
                          <a:pt x="101" y="13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7" name="ïsḷiďê">
                    <a:extLst>
                      <a:ext uri="{FF2B5EF4-FFF2-40B4-BE49-F238E27FC236}">
                        <a16:creationId xmlns:a16="http://schemas.microsoft.com/office/drawing/2014/main" id="{72A21565-1545-4172-BD2A-A22F1553DB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16475" y="3408363"/>
                    <a:ext cx="223838" cy="166688"/>
                  </a:xfrm>
                  <a:custGeom>
                    <a:avLst/>
                    <a:gdLst/>
                    <a:ahLst/>
                    <a:cxnLst>
                      <a:cxn ang="0">
                        <a:pos x="42" y="0"/>
                      </a:cxn>
                      <a:cxn ang="0">
                        <a:pos x="0" y="20"/>
                      </a:cxn>
                      <a:cxn ang="0">
                        <a:pos x="26" y="15"/>
                      </a:cxn>
                      <a:cxn ang="0">
                        <a:pos x="24" y="26"/>
                      </a:cxn>
                      <a:cxn ang="0">
                        <a:pos x="36" y="17"/>
                      </a:cxn>
                      <a:cxn ang="0">
                        <a:pos x="37" y="28"/>
                      </a:cxn>
                      <a:cxn ang="0">
                        <a:pos x="44" y="20"/>
                      </a:cxn>
                      <a:cxn ang="0">
                        <a:pos x="54" y="45"/>
                      </a:cxn>
                      <a:cxn ang="0">
                        <a:pos x="53" y="23"/>
                      </a:cxn>
                      <a:cxn ang="0">
                        <a:pos x="61" y="31"/>
                      </a:cxn>
                      <a:cxn ang="0">
                        <a:pos x="54" y="14"/>
                      </a:cxn>
                      <a:cxn ang="0">
                        <a:pos x="42" y="0"/>
                      </a:cxn>
                    </a:cxnLst>
                    <a:rect l="0" t="0" r="r" b="b"/>
                    <a:pathLst>
                      <a:path w="61" h="45">
                        <a:moveTo>
                          <a:pt x="42" y="0"/>
                        </a:moveTo>
                        <a:cubicBezTo>
                          <a:pt x="42" y="1"/>
                          <a:pt x="0" y="20"/>
                          <a:pt x="0" y="20"/>
                        </a:cubicBezTo>
                        <a:cubicBezTo>
                          <a:pt x="26" y="15"/>
                          <a:pt x="26" y="15"/>
                          <a:pt x="26" y="15"/>
                        </a:cubicBezTo>
                        <a:cubicBezTo>
                          <a:pt x="26" y="15"/>
                          <a:pt x="22" y="26"/>
                          <a:pt x="24" y="26"/>
                        </a:cubicBezTo>
                        <a:cubicBezTo>
                          <a:pt x="26" y="25"/>
                          <a:pt x="36" y="17"/>
                          <a:pt x="36" y="17"/>
                        </a:cubicBezTo>
                        <a:cubicBezTo>
                          <a:pt x="37" y="28"/>
                          <a:pt x="37" y="28"/>
                          <a:pt x="37" y="28"/>
                        </a:cubicBezTo>
                        <a:cubicBezTo>
                          <a:pt x="44" y="20"/>
                          <a:pt x="44" y="20"/>
                          <a:pt x="44" y="20"/>
                        </a:cubicBezTo>
                        <a:cubicBezTo>
                          <a:pt x="54" y="45"/>
                          <a:pt x="54" y="45"/>
                          <a:pt x="54" y="45"/>
                        </a:cubicBezTo>
                        <a:cubicBezTo>
                          <a:pt x="53" y="23"/>
                          <a:pt x="53" y="23"/>
                          <a:pt x="53" y="23"/>
                        </a:cubicBezTo>
                        <a:cubicBezTo>
                          <a:pt x="61" y="31"/>
                          <a:pt x="61" y="31"/>
                          <a:pt x="61" y="31"/>
                        </a:cubicBezTo>
                        <a:cubicBezTo>
                          <a:pt x="54" y="14"/>
                          <a:pt x="54" y="14"/>
                          <a:pt x="54" y="14"/>
                        </a:cubicBezTo>
                        <a:lnTo>
                          <a:pt x="4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8" name="ïş1iḍè">
                    <a:extLst>
                      <a:ext uri="{FF2B5EF4-FFF2-40B4-BE49-F238E27FC236}">
                        <a16:creationId xmlns:a16="http://schemas.microsoft.com/office/drawing/2014/main" id="{6A836BEB-7A41-47D0-B66A-52E6A891DA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0988" y="3644900"/>
                    <a:ext cx="17463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9" name="íšlîḓê">
                    <a:extLst>
                      <a:ext uri="{FF2B5EF4-FFF2-40B4-BE49-F238E27FC236}">
                        <a16:creationId xmlns:a16="http://schemas.microsoft.com/office/drawing/2014/main" id="{CF6CC9B3-2380-4C62-8461-76C07D335B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60975" y="3452813"/>
                    <a:ext cx="214313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0" name="ï$ḻîdè">
                    <a:extLst>
                      <a:ext uri="{FF2B5EF4-FFF2-40B4-BE49-F238E27FC236}">
                        <a16:creationId xmlns:a16="http://schemas.microsoft.com/office/drawing/2014/main" id="{618C280E-552D-46E7-9CAD-8EC71D862E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60975" y="3452813"/>
                    <a:ext cx="103188" cy="214313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0" y="29"/>
                      </a:cxn>
                      <a:cxn ang="0">
                        <a:pos x="28" y="58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28" h="58">
                        <a:moveTo>
                          <a:pt x="28" y="0"/>
                        </a:moveTo>
                        <a:cubicBezTo>
                          <a:pt x="13" y="0"/>
                          <a:pt x="0" y="13"/>
                          <a:pt x="0" y="29"/>
                        </a:cubicBezTo>
                        <a:cubicBezTo>
                          <a:pt x="0" y="45"/>
                          <a:pt x="13" y="58"/>
                          <a:pt x="28" y="58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1" name="îṥlidê">
                    <a:extLst>
                      <a:ext uri="{FF2B5EF4-FFF2-40B4-BE49-F238E27FC236}">
                        <a16:creationId xmlns:a16="http://schemas.microsoft.com/office/drawing/2014/main" id="{03362C82-B983-4AED-8555-2D95670002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85950" y="3629025"/>
                    <a:ext cx="25400" cy="2809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2" name="iś1ïďè">
                    <a:extLst>
                      <a:ext uri="{FF2B5EF4-FFF2-40B4-BE49-F238E27FC236}">
                        <a16:creationId xmlns:a16="http://schemas.microsoft.com/office/drawing/2014/main" id="{200D8646-1E41-48EC-A9AB-7299338219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87525" y="3160713"/>
                    <a:ext cx="249238" cy="495300"/>
                  </a:xfrm>
                  <a:custGeom>
                    <a:avLst/>
                    <a:gdLst/>
                    <a:ahLst/>
                    <a:cxnLst>
                      <a:cxn ang="0">
                        <a:pos x="0" y="312"/>
                      </a:cxn>
                      <a:cxn ang="0">
                        <a:pos x="157" y="312"/>
                      </a:cxn>
                      <a:cxn ang="0">
                        <a:pos x="69" y="0"/>
                      </a:cxn>
                      <a:cxn ang="0">
                        <a:pos x="0" y="312"/>
                      </a:cxn>
                    </a:cxnLst>
                    <a:rect l="0" t="0" r="r" b="b"/>
                    <a:pathLst>
                      <a:path w="157" h="312">
                        <a:moveTo>
                          <a:pt x="0" y="312"/>
                        </a:moveTo>
                        <a:lnTo>
                          <a:pt x="157" y="312"/>
                        </a:lnTo>
                        <a:lnTo>
                          <a:pt x="69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3" name="ïŝḷidê">
                    <a:extLst>
                      <a:ext uri="{FF2B5EF4-FFF2-40B4-BE49-F238E27FC236}">
                        <a16:creationId xmlns:a16="http://schemas.microsoft.com/office/drawing/2014/main" id="{452A4F71-48A3-4C8B-BCC1-D4DF25975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97063" y="3160713"/>
                    <a:ext cx="13970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312"/>
                      </a:cxn>
                      <a:cxn ang="0">
                        <a:pos x="88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88" h="312">
                        <a:moveTo>
                          <a:pt x="0" y="0"/>
                        </a:moveTo>
                        <a:lnTo>
                          <a:pt x="0" y="312"/>
                        </a:lnTo>
                        <a:lnTo>
                          <a:pt x="88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4" name="îṥlîḍé">
                    <a:extLst>
                      <a:ext uri="{FF2B5EF4-FFF2-40B4-BE49-F238E27FC236}">
                        <a16:creationId xmlns:a16="http://schemas.microsoft.com/office/drawing/2014/main" id="{E2363F38-894B-4A2E-BEF2-4D07271F13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47888" y="3629025"/>
                    <a:ext cx="25400" cy="2809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5" name="ïSḷíḑê">
                    <a:extLst>
                      <a:ext uri="{FF2B5EF4-FFF2-40B4-BE49-F238E27FC236}">
                        <a16:creationId xmlns:a16="http://schemas.microsoft.com/office/drawing/2014/main" id="{0AAEB537-4BB6-40CF-AFF1-A41AA3BD8A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47875" y="3163888"/>
                    <a:ext cx="250825" cy="495300"/>
                  </a:xfrm>
                  <a:custGeom>
                    <a:avLst/>
                    <a:gdLst/>
                    <a:ahLst/>
                    <a:cxnLst>
                      <a:cxn ang="0">
                        <a:pos x="0" y="312"/>
                      </a:cxn>
                      <a:cxn ang="0">
                        <a:pos x="158" y="312"/>
                      </a:cxn>
                      <a:cxn ang="0">
                        <a:pos x="70" y="0"/>
                      </a:cxn>
                      <a:cxn ang="0">
                        <a:pos x="0" y="312"/>
                      </a:cxn>
                    </a:cxnLst>
                    <a:rect l="0" t="0" r="r" b="b"/>
                    <a:pathLst>
                      <a:path w="158" h="312">
                        <a:moveTo>
                          <a:pt x="0" y="312"/>
                        </a:moveTo>
                        <a:lnTo>
                          <a:pt x="158" y="312"/>
                        </a:lnTo>
                        <a:lnTo>
                          <a:pt x="70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6" name="iś1íḍè">
                    <a:extLst>
                      <a:ext uri="{FF2B5EF4-FFF2-40B4-BE49-F238E27FC236}">
                        <a16:creationId xmlns:a16="http://schemas.microsoft.com/office/drawing/2014/main" id="{7A03A8EA-76A1-4257-A98B-C4D4A6DFC7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000" y="3163888"/>
                    <a:ext cx="13970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312"/>
                      </a:cxn>
                      <a:cxn ang="0">
                        <a:pos x="88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88" h="312">
                        <a:moveTo>
                          <a:pt x="0" y="0"/>
                        </a:moveTo>
                        <a:lnTo>
                          <a:pt x="0" y="312"/>
                        </a:lnTo>
                        <a:lnTo>
                          <a:pt x="88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7" name="îŝḻiďe">
                    <a:extLst>
                      <a:ext uri="{FF2B5EF4-FFF2-40B4-BE49-F238E27FC236}">
                        <a16:creationId xmlns:a16="http://schemas.microsoft.com/office/drawing/2014/main" id="{EA5F8906-C7B7-4596-B5E3-E08B053E83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84575" y="3644900"/>
                    <a:ext cx="22225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8" name="íṡḻïďe">
                    <a:extLst>
                      <a:ext uri="{FF2B5EF4-FFF2-40B4-BE49-F238E27FC236}">
                        <a16:creationId xmlns:a16="http://schemas.microsoft.com/office/drawing/2014/main" id="{1CEEF1D7-51F4-4928-8468-7765DC9745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86150" y="3452813"/>
                    <a:ext cx="212725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9" name="íŝ1ïdè">
                    <a:extLst>
                      <a:ext uri="{FF2B5EF4-FFF2-40B4-BE49-F238E27FC236}">
                        <a16:creationId xmlns:a16="http://schemas.microsoft.com/office/drawing/2014/main" id="{4F596693-DE6B-422B-8C16-27994D2ADF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67213" y="3644900"/>
                    <a:ext cx="19050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0" name="išlïḋê">
                    <a:extLst>
                      <a:ext uri="{FF2B5EF4-FFF2-40B4-BE49-F238E27FC236}">
                        <a16:creationId xmlns:a16="http://schemas.microsoft.com/office/drawing/2014/main" id="{A22FE4CA-EEE8-4352-A0EA-C92219DDE6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68788" y="3452813"/>
                    <a:ext cx="212725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1" name="iṧļíḓé">
                    <a:extLst>
                      <a:ext uri="{FF2B5EF4-FFF2-40B4-BE49-F238E27FC236}">
                        <a16:creationId xmlns:a16="http://schemas.microsoft.com/office/drawing/2014/main" id="{40CFF850-8150-4CFF-895F-76A81D66D4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63988" y="3644900"/>
                    <a:ext cx="17463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2" name="iṡlíḑè">
                    <a:extLst>
                      <a:ext uri="{FF2B5EF4-FFF2-40B4-BE49-F238E27FC236}">
                        <a16:creationId xmlns:a16="http://schemas.microsoft.com/office/drawing/2014/main" id="{A295A7C5-6D7D-47A3-9285-D83ECAE147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63975" y="3452813"/>
                    <a:ext cx="214313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3" name="iṥļiḋê">
                    <a:extLst>
                      <a:ext uri="{FF2B5EF4-FFF2-40B4-BE49-F238E27FC236}">
                        <a16:creationId xmlns:a16="http://schemas.microsoft.com/office/drawing/2014/main" id="{20A31631-EA89-4013-BA89-CCB39CFB8C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79650" y="3748088"/>
                    <a:ext cx="863600" cy="16192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8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4" name="îşlîdê">
                    <a:extLst>
                      <a:ext uri="{FF2B5EF4-FFF2-40B4-BE49-F238E27FC236}">
                        <a16:creationId xmlns:a16="http://schemas.microsoft.com/office/drawing/2014/main" id="{A8C3F705-B1E8-4DDC-942C-58CAA19E62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39950" y="3238500"/>
                    <a:ext cx="1158875" cy="509588"/>
                  </a:xfrm>
                  <a:custGeom>
                    <a:avLst/>
                    <a:gdLst/>
                    <a:ahLst/>
                    <a:cxnLst>
                      <a:cxn ang="0">
                        <a:pos x="730" y="321"/>
                      </a:cxn>
                      <a:cxn ang="0">
                        <a:pos x="0" y="321"/>
                      </a:cxn>
                      <a:cxn ang="0">
                        <a:pos x="357" y="0"/>
                      </a:cxn>
                      <a:cxn ang="0">
                        <a:pos x="730" y="321"/>
                      </a:cxn>
                    </a:cxnLst>
                    <a:rect l="0" t="0" r="r" b="b"/>
                    <a:pathLst>
                      <a:path w="730" h="321">
                        <a:moveTo>
                          <a:pt x="730" y="321"/>
                        </a:moveTo>
                        <a:lnTo>
                          <a:pt x="0" y="321"/>
                        </a:lnTo>
                        <a:lnTo>
                          <a:pt x="357" y="0"/>
                        </a:lnTo>
                        <a:lnTo>
                          <a:pt x="730" y="32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5" name="îślîḍé">
                    <a:extLst>
                      <a:ext uri="{FF2B5EF4-FFF2-40B4-BE49-F238E27FC236}">
                        <a16:creationId xmlns:a16="http://schemas.microsoft.com/office/drawing/2014/main" id="{96E41F11-D128-4B44-8C8E-143ABCE73E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28975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6" name="išľiďe">
                    <a:extLst>
                      <a:ext uri="{FF2B5EF4-FFF2-40B4-BE49-F238E27FC236}">
                        <a16:creationId xmlns:a16="http://schemas.microsoft.com/office/drawing/2014/main" id="{C8B6A2D5-2B36-4139-9120-0B33DDBF9E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3250" y="3825875"/>
                    <a:ext cx="1430338" cy="190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7" name="îsļiḓè">
                    <a:extLst>
                      <a:ext uri="{FF2B5EF4-FFF2-40B4-BE49-F238E27FC236}">
                        <a16:creationId xmlns:a16="http://schemas.microsoft.com/office/drawing/2014/main" id="{3D0A0EEC-A759-46CB-B161-245A40D04D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3250" y="3867150"/>
                    <a:ext cx="1430338" cy="142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8" name="ïş1ïḓè">
                    <a:extLst>
                      <a:ext uri="{FF2B5EF4-FFF2-40B4-BE49-F238E27FC236}">
                        <a16:creationId xmlns:a16="http://schemas.microsoft.com/office/drawing/2014/main" id="{66151F60-4FD7-4F50-A7AF-35FD51B359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3250" y="3903663"/>
                    <a:ext cx="1430338" cy="63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9" name="ïšļide">
                    <a:extLst>
                      <a:ext uri="{FF2B5EF4-FFF2-40B4-BE49-F238E27FC236}">
                        <a16:creationId xmlns:a16="http://schemas.microsoft.com/office/drawing/2014/main" id="{0CA93D29-B4D6-49AE-853A-488DF8CA9B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3851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0" name="îṥļîḑé">
                    <a:extLst>
                      <a:ext uri="{FF2B5EF4-FFF2-40B4-BE49-F238E27FC236}">
                        <a16:creationId xmlns:a16="http://schemas.microsoft.com/office/drawing/2014/main" id="{AFE0B51A-E5A5-4A5C-9FCB-28BD35F4F8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55988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1" name="íṥḻîḋé">
                    <a:extLst>
                      <a:ext uri="{FF2B5EF4-FFF2-40B4-BE49-F238E27FC236}">
                        <a16:creationId xmlns:a16="http://schemas.microsoft.com/office/drawing/2014/main" id="{405AAAD8-83E9-49A2-BA89-F67DEC36C9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67113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2" name="ïSļíḑe">
                    <a:extLst>
                      <a:ext uri="{FF2B5EF4-FFF2-40B4-BE49-F238E27FC236}">
                        <a16:creationId xmlns:a16="http://schemas.microsoft.com/office/drawing/2014/main" id="{3909BBB3-D180-45B4-8D47-F109CE8D13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09988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3" name="íṥlîḓe">
                    <a:extLst>
                      <a:ext uri="{FF2B5EF4-FFF2-40B4-BE49-F238E27FC236}">
                        <a16:creationId xmlns:a16="http://schemas.microsoft.com/office/drawing/2014/main" id="{5C2275AF-8CF4-422C-A215-CDB3809907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24288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4" name="ïšľïďé">
                    <a:extLst>
                      <a:ext uri="{FF2B5EF4-FFF2-40B4-BE49-F238E27FC236}">
                        <a16:creationId xmlns:a16="http://schemas.microsoft.com/office/drawing/2014/main" id="{E242BA4C-281A-43CF-B101-353FCE3CD3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11600" y="3803650"/>
                    <a:ext cx="19050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5" name="ïšḷíḋè">
                    <a:extLst>
                      <a:ext uri="{FF2B5EF4-FFF2-40B4-BE49-F238E27FC236}">
                        <a16:creationId xmlns:a16="http://schemas.microsoft.com/office/drawing/2014/main" id="{D1506153-8DFA-4511-8346-C0C1C5C5AB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22725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6" name="íšľiḓe">
                    <a:extLst>
                      <a:ext uri="{FF2B5EF4-FFF2-40B4-BE49-F238E27FC236}">
                        <a16:creationId xmlns:a16="http://schemas.microsoft.com/office/drawing/2014/main" id="{7688E394-EC9B-4A37-9C00-B48025CE5D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686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7" name="îsļîďê">
                    <a:extLst>
                      <a:ext uri="{FF2B5EF4-FFF2-40B4-BE49-F238E27FC236}">
                        <a16:creationId xmlns:a16="http://schemas.microsoft.com/office/drawing/2014/main" id="{8CB1B77C-76D8-40E8-A75F-7F3700CBBB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17988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8" name="ïṡlíďé">
                    <a:extLst>
                      <a:ext uri="{FF2B5EF4-FFF2-40B4-BE49-F238E27FC236}">
                        <a16:creationId xmlns:a16="http://schemas.microsoft.com/office/drawing/2014/main" id="{541421A1-17EC-410C-9AEF-14F03D672A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16413" y="3803650"/>
                    <a:ext cx="19050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9" name="ïşḷíďê">
                    <a:extLst>
                      <a:ext uri="{FF2B5EF4-FFF2-40B4-BE49-F238E27FC236}">
                        <a16:creationId xmlns:a16="http://schemas.microsoft.com/office/drawing/2014/main" id="{8E3DE0DA-9A56-4C89-BA75-6C609424F6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3071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0" name="iŝḷíḓè">
                    <a:extLst>
                      <a:ext uri="{FF2B5EF4-FFF2-40B4-BE49-F238E27FC236}">
                        <a16:creationId xmlns:a16="http://schemas.microsoft.com/office/drawing/2014/main" id="{68C4F5FE-64D0-4C5C-9D54-064976ED4A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45013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1" name="ïṣḷíďê">
                    <a:extLst>
                      <a:ext uri="{FF2B5EF4-FFF2-40B4-BE49-F238E27FC236}">
                        <a16:creationId xmlns:a16="http://schemas.microsoft.com/office/drawing/2014/main" id="{91D9DCC9-17FB-43B0-AD50-2A5FE770A6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12988" y="3789363"/>
                    <a:ext cx="146050" cy="619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2" name="îṡḻiḋé">
                    <a:extLst>
                      <a:ext uri="{FF2B5EF4-FFF2-40B4-BE49-F238E27FC236}">
                        <a16:creationId xmlns:a16="http://schemas.microsoft.com/office/drawing/2014/main" id="{E7D25A13-9B77-4A7B-B98C-8B2F6F38FE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43188" y="3836988"/>
                    <a:ext cx="150813" cy="7302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3" name="îśḻîďé">
                    <a:extLst>
                      <a:ext uri="{FF2B5EF4-FFF2-40B4-BE49-F238E27FC236}">
                        <a16:creationId xmlns:a16="http://schemas.microsoft.com/office/drawing/2014/main" id="{AC8C7051-DFD2-425D-9E90-08587C1919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47988" y="3789363"/>
                    <a:ext cx="150813" cy="619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4" name="íṥ1íḍè">
                    <a:extLst>
                      <a:ext uri="{FF2B5EF4-FFF2-40B4-BE49-F238E27FC236}">
                        <a16:creationId xmlns:a16="http://schemas.microsoft.com/office/drawing/2014/main" id="{D1009618-9A25-4711-B9ED-8A5FAD1351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20975" y="3252788"/>
                    <a:ext cx="57785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81" y="312"/>
                      </a:cxn>
                      <a:cxn ang="0">
                        <a:pos x="364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4" h="312">
                        <a:moveTo>
                          <a:pt x="0" y="0"/>
                        </a:moveTo>
                        <a:lnTo>
                          <a:pt x="181" y="312"/>
                        </a:lnTo>
                        <a:lnTo>
                          <a:pt x="364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5" name="îSḻîďê">
                    <a:extLst>
                      <a:ext uri="{FF2B5EF4-FFF2-40B4-BE49-F238E27FC236}">
                        <a16:creationId xmlns:a16="http://schemas.microsoft.com/office/drawing/2014/main" id="{8B892E92-75FF-4097-B15F-8193DFEF25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0138" y="3784600"/>
                    <a:ext cx="388938" cy="100013"/>
                  </a:xfrm>
                  <a:custGeom>
                    <a:avLst/>
                    <a:gdLst/>
                    <a:ahLst/>
                    <a:cxnLst>
                      <a:cxn ang="0">
                        <a:pos x="0" y="26"/>
                      </a:cxn>
                      <a:cxn ang="0">
                        <a:pos x="2" y="19"/>
                      </a:cxn>
                      <a:cxn ang="0">
                        <a:pos x="15" y="17"/>
                      </a:cxn>
                      <a:cxn ang="0">
                        <a:pos x="15" y="16"/>
                      </a:cxn>
                      <a:cxn ang="0">
                        <a:pos x="63" y="8"/>
                      </a:cxn>
                      <a:cxn ang="0">
                        <a:pos x="103" y="2"/>
                      </a:cxn>
                      <a:cxn ang="0">
                        <a:pos x="50" y="22"/>
                      </a:cxn>
                      <a:cxn ang="0">
                        <a:pos x="0" y="26"/>
                      </a:cxn>
                    </a:cxnLst>
                    <a:rect l="0" t="0" r="r" b="b"/>
                    <a:pathLst>
                      <a:path w="106" h="27">
                        <a:moveTo>
                          <a:pt x="0" y="26"/>
                        </a:moveTo>
                        <a:cubicBezTo>
                          <a:pt x="2" y="19"/>
                          <a:pt x="2" y="19"/>
                          <a:pt x="2" y="19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5" y="16"/>
                        </a:cubicBezTo>
                        <a:cubicBezTo>
                          <a:pt x="15" y="16"/>
                          <a:pt x="53" y="10"/>
                          <a:pt x="63" y="8"/>
                        </a:cubicBezTo>
                        <a:cubicBezTo>
                          <a:pt x="73" y="5"/>
                          <a:pt x="100" y="0"/>
                          <a:pt x="103" y="2"/>
                        </a:cubicBezTo>
                        <a:cubicBezTo>
                          <a:pt x="106" y="5"/>
                          <a:pt x="78" y="20"/>
                          <a:pt x="50" y="22"/>
                        </a:cubicBezTo>
                        <a:cubicBezTo>
                          <a:pt x="22" y="25"/>
                          <a:pt x="1" y="27"/>
                          <a:pt x="0" y="2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6" name="í$ľiḓè">
                    <a:extLst>
                      <a:ext uri="{FF2B5EF4-FFF2-40B4-BE49-F238E27FC236}">
                        <a16:creationId xmlns:a16="http://schemas.microsoft.com/office/drawing/2014/main" id="{D93C7AB7-47FB-4AAD-9FBF-7F242D1E10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0138" y="3792538"/>
                    <a:ext cx="381000" cy="139700"/>
                  </a:xfrm>
                  <a:custGeom>
                    <a:avLst/>
                    <a:gdLst/>
                    <a:ahLst/>
                    <a:cxnLst>
                      <a:cxn ang="0">
                        <a:pos x="0" y="24"/>
                      </a:cxn>
                      <a:cxn ang="0">
                        <a:pos x="3" y="30"/>
                      </a:cxn>
                      <a:cxn ang="0">
                        <a:pos x="4" y="29"/>
                      </a:cxn>
                      <a:cxn ang="0">
                        <a:pos x="5" y="34"/>
                      </a:cxn>
                      <a:cxn ang="0">
                        <a:pos x="93" y="22"/>
                      </a:cxn>
                      <a:cxn ang="0">
                        <a:pos x="103" y="0"/>
                      </a:cxn>
                      <a:cxn ang="0">
                        <a:pos x="0" y="24"/>
                      </a:cxn>
                    </a:cxnLst>
                    <a:rect l="0" t="0" r="r" b="b"/>
                    <a:pathLst>
                      <a:path w="104" h="38">
                        <a:moveTo>
                          <a:pt x="0" y="24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cubicBezTo>
                          <a:pt x="5" y="34"/>
                          <a:pt x="60" y="38"/>
                          <a:pt x="93" y="22"/>
                        </a:cubicBezTo>
                        <a:cubicBezTo>
                          <a:pt x="93" y="22"/>
                          <a:pt x="104" y="10"/>
                          <a:pt x="103" y="0"/>
                        </a:cubicBezTo>
                        <a:cubicBezTo>
                          <a:pt x="103" y="0"/>
                          <a:pt x="92" y="20"/>
                          <a:pt x="0" y="2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7" name="iṥľíḓè">
                    <a:extLst>
                      <a:ext uri="{FF2B5EF4-FFF2-40B4-BE49-F238E27FC236}">
                        <a16:creationId xmlns:a16="http://schemas.microsoft.com/office/drawing/2014/main" id="{DFD381B8-EC44-48DF-9E7E-3911C3C123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9975" y="3311525"/>
                    <a:ext cx="360363" cy="514350"/>
                  </a:xfrm>
                  <a:custGeom>
                    <a:avLst/>
                    <a:gdLst/>
                    <a:ahLst/>
                    <a:cxnLst>
                      <a:cxn ang="0">
                        <a:pos x="222" y="277"/>
                      </a:cxn>
                      <a:cxn ang="0">
                        <a:pos x="218" y="249"/>
                      </a:cxn>
                      <a:cxn ang="0">
                        <a:pos x="218" y="249"/>
                      </a:cxn>
                      <a:cxn ang="0">
                        <a:pos x="211" y="219"/>
                      </a:cxn>
                      <a:cxn ang="0">
                        <a:pos x="204" y="191"/>
                      </a:cxn>
                      <a:cxn ang="0">
                        <a:pos x="204" y="191"/>
                      </a:cxn>
                      <a:cxn ang="0">
                        <a:pos x="199" y="161"/>
                      </a:cxn>
                      <a:cxn ang="0">
                        <a:pos x="199" y="159"/>
                      </a:cxn>
                      <a:cxn ang="0">
                        <a:pos x="178" y="128"/>
                      </a:cxn>
                      <a:cxn ang="0">
                        <a:pos x="178" y="128"/>
                      </a:cxn>
                      <a:cxn ang="0">
                        <a:pos x="155" y="93"/>
                      </a:cxn>
                      <a:cxn ang="0">
                        <a:pos x="155" y="93"/>
                      </a:cxn>
                      <a:cxn ang="0">
                        <a:pos x="132" y="61"/>
                      </a:cxn>
                      <a:cxn ang="0">
                        <a:pos x="132" y="58"/>
                      </a:cxn>
                      <a:cxn ang="0">
                        <a:pos x="111" y="26"/>
                      </a:cxn>
                      <a:cxn ang="0">
                        <a:pos x="95" y="0"/>
                      </a:cxn>
                      <a:cxn ang="0">
                        <a:pos x="88" y="19"/>
                      </a:cxn>
                      <a:cxn ang="0">
                        <a:pos x="81" y="44"/>
                      </a:cxn>
                      <a:cxn ang="0">
                        <a:pos x="81" y="44"/>
                      </a:cxn>
                      <a:cxn ang="0">
                        <a:pos x="74" y="68"/>
                      </a:cxn>
                      <a:cxn ang="0">
                        <a:pos x="74" y="70"/>
                      </a:cxn>
                      <a:cxn ang="0">
                        <a:pos x="67" y="93"/>
                      </a:cxn>
                      <a:cxn ang="0">
                        <a:pos x="67" y="96"/>
                      </a:cxn>
                      <a:cxn ang="0">
                        <a:pos x="60" y="119"/>
                      </a:cxn>
                      <a:cxn ang="0">
                        <a:pos x="53" y="145"/>
                      </a:cxn>
                      <a:cxn ang="0">
                        <a:pos x="51" y="145"/>
                      </a:cxn>
                      <a:cxn ang="0">
                        <a:pos x="44" y="170"/>
                      </a:cxn>
                      <a:cxn ang="0">
                        <a:pos x="37" y="193"/>
                      </a:cxn>
                      <a:cxn ang="0">
                        <a:pos x="37" y="196"/>
                      </a:cxn>
                      <a:cxn ang="0">
                        <a:pos x="30" y="219"/>
                      </a:cxn>
                      <a:cxn ang="0">
                        <a:pos x="23" y="245"/>
                      </a:cxn>
                      <a:cxn ang="0">
                        <a:pos x="23" y="245"/>
                      </a:cxn>
                      <a:cxn ang="0">
                        <a:pos x="16" y="270"/>
                      </a:cxn>
                      <a:cxn ang="0">
                        <a:pos x="14" y="270"/>
                      </a:cxn>
                      <a:cxn ang="0">
                        <a:pos x="7" y="296"/>
                      </a:cxn>
                      <a:cxn ang="0">
                        <a:pos x="7" y="296"/>
                      </a:cxn>
                      <a:cxn ang="0">
                        <a:pos x="0" y="322"/>
                      </a:cxn>
                      <a:cxn ang="0">
                        <a:pos x="0" y="324"/>
                      </a:cxn>
                      <a:cxn ang="0">
                        <a:pos x="7" y="322"/>
                      </a:cxn>
                      <a:cxn ang="0">
                        <a:pos x="67" y="315"/>
                      </a:cxn>
                      <a:cxn ang="0">
                        <a:pos x="69" y="315"/>
                      </a:cxn>
                      <a:cxn ang="0">
                        <a:pos x="130" y="305"/>
                      </a:cxn>
                      <a:cxn ang="0">
                        <a:pos x="132" y="305"/>
                      </a:cxn>
                      <a:cxn ang="0">
                        <a:pos x="195" y="298"/>
                      </a:cxn>
                      <a:cxn ang="0">
                        <a:pos x="197" y="298"/>
                      </a:cxn>
                      <a:cxn ang="0">
                        <a:pos x="227" y="294"/>
                      </a:cxn>
                      <a:cxn ang="0">
                        <a:pos x="222" y="277"/>
                      </a:cxn>
                    </a:cxnLst>
                    <a:rect l="0" t="0" r="r" b="b"/>
                    <a:pathLst>
                      <a:path w="227" h="324">
                        <a:moveTo>
                          <a:pt x="222" y="277"/>
                        </a:moveTo>
                        <a:lnTo>
                          <a:pt x="218" y="249"/>
                        </a:lnTo>
                        <a:lnTo>
                          <a:pt x="218" y="249"/>
                        </a:lnTo>
                        <a:lnTo>
                          <a:pt x="211" y="219"/>
                        </a:lnTo>
                        <a:lnTo>
                          <a:pt x="204" y="191"/>
                        </a:lnTo>
                        <a:lnTo>
                          <a:pt x="204" y="191"/>
                        </a:lnTo>
                        <a:lnTo>
                          <a:pt x="199" y="161"/>
                        </a:lnTo>
                        <a:lnTo>
                          <a:pt x="199" y="159"/>
                        </a:lnTo>
                        <a:lnTo>
                          <a:pt x="178" y="128"/>
                        </a:lnTo>
                        <a:lnTo>
                          <a:pt x="178" y="128"/>
                        </a:lnTo>
                        <a:lnTo>
                          <a:pt x="155" y="93"/>
                        </a:lnTo>
                        <a:lnTo>
                          <a:pt x="155" y="93"/>
                        </a:lnTo>
                        <a:lnTo>
                          <a:pt x="132" y="61"/>
                        </a:lnTo>
                        <a:lnTo>
                          <a:pt x="132" y="58"/>
                        </a:lnTo>
                        <a:lnTo>
                          <a:pt x="111" y="26"/>
                        </a:lnTo>
                        <a:lnTo>
                          <a:pt x="95" y="0"/>
                        </a:lnTo>
                        <a:lnTo>
                          <a:pt x="88" y="19"/>
                        </a:lnTo>
                        <a:lnTo>
                          <a:pt x="81" y="44"/>
                        </a:lnTo>
                        <a:lnTo>
                          <a:pt x="81" y="44"/>
                        </a:lnTo>
                        <a:lnTo>
                          <a:pt x="74" y="68"/>
                        </a:lnTo>
                        <a:lnTo>
                          <a:pt x="74" y="70"/>
                        </a:lnTo>
                        <a:lnTo>
                          <a:pt x="67" y="93"/>
                        </a:lnTo>
                        <a:lnTo>
                          <a:pt x="67" y="96"/>
                        </a:lnTo>
                        <a:lnTo>
                          <a:pt x="60" y="119"/>
                        </a:lnTo>
                        <a:lnTo>
                          <a:pt x="53" y="145"/>
                        </a:lnTo>
                        <a:lnTo>
                          <a:pt x="51" y="145"/>
                        </a:lnTo>
                        <a:lnTo>
                          <a:pt x="44" y="170"/>
                        </a:lnTo>
                        <a:lnTo>
                          <a:pt x="37" y="193"/>
                        </a:lnTo>
                        <a:lnTo>
                          <a:pt x="37" y="196"/>
                        </a:lnTo>
                        <a:lnTo>
                          <a:pt x="30" y="219"/>
                        </a:lnTo>
                        <a:lnTo>
                          <a:pt x="23" y="245"/>
                        </a:lnTo>
                        <a:lnTo>
                          <a:pt x="23" y="245"/>
                        </a:lnTo>
                        <a:lnTo>
                          <a:pt x="16" y="270"/>
                        </a:lnTo>
                        <a:lnTo>
                          <a:pt x="14" y="270"/>
                        </a:lnTo>
                        <a:lnTo>
                          <a:pt x="7" y="296"/>
                        </a:lnTo>
                        <a:lnTo>
                          <a:pt x="7" y="296"/>
                        </a:lnTo>
                        <a:lnTo>
                          <a:pt x="0" y="322"/>
                        </a:lnTo>
                        <a:lnTo>
                          <a:pt x="0" y="324"/>
                        </a:lnTo>
                        <a:lnTo>
                          <a:pt x="7" y="322"/>
                        </a:lnTo>
                        <a:lnTo>
                          <a:pt x="67" y="315"/>
                        </a:lnTo>
                        <a:lnTo>
                          <a:pt x="69" y="315"/>
                        </a:lnTo>
                        <a:lnTo>
                          <a:pt x="130" y="305"/>
                        </a:lnTo>
                        <a:lnTo>
                          <a:pt x="132" y="305"/>
                        </a:lnTo>
                        <a:lnTo>
                          <a:pt x="195" y="298"/>
                        </a:lnTo>
                        <a:lnTo>
                          <a:pt x="197" y="298"/>
                        </a:lnTo>
                        <a:lnTo>
                          <a:pt x="227" y="294"/>
                        </a:lnTo>
                        <a:lnTo>
                          <a:pt x="222" y="27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8" name="îṧḷiďé">
                    <a:extLst>
                      <a:ext uri="{FF2B5EF4-FFF2-40B4-BE49-F238E27FC236}">
                        <a16:creationId xmlns:a16="http://schemas.microsoft.com/office/drawing/2014/main" id="{28900B72-2E57-4B60-AE45-B7EB69FDC1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360488" y="3375025"/>
                    <a:ext cx="84138" cy="420688"/>
                  </a:xfrm>
                  <a:custGeom>
                    <a:avLst/>
                    <a:gdLst/>
                    <a:ahLst/>
                    <a:cxnLst>
                      <a:cxn ang="0">
                        <a:pos x="0" y="2"/>
                      </a:cxn>
                      <a:cxn ang="0">
                        <a:pos x="21" y="114"/>
                      </a:cxn>
                      <a:cxn ang="0">
                        <a:pos x="23" y="113"/>
                      </a:cxn>
                      <a:cxn ang="0">
                        <a:pos x="1" y="1"/>
                      </a:cxn>
                      <a:cxn ang="0">
                        <a:pos x="0" y="2"/>
                      </a:cxn>
                    </a:cxnLst>
                    <a:rect l="0" t="0" r="r" b="b"/>
                    <a:pathLst>
                      <a:path w="23" h="114">
                        <a:moveTo>
                          <a:pt x="0" y="2"/>
                        </a:moveTo>
                        <a:cubicBezTo>
                          <a:pt x="21" y="114"/>
                          <a:pt x="21" y="114"/>
                          <a:pt x="21" y="114"/>
                        </a:cubicBezTo>
                        <a:cubicBezTo>
                          <a:pt x="23" y="113"/>
                          <a:pt x="23" y="113"/>
                          <a:pt x="23" y="113"/>
                        </a:cubicBezTo>
                        <a:cubicBezTo>
                          <a:pt x="23" y="113"/>
                          <a:pt x="6" y="13"/>
                          <a:pt x="1" y="1"/>
                        </a:cubicBezTo>
                        <a:cubicBezTo>
                          <a:pt x="1" y="1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9" name="ïṩḷide">
                    <a:extLst>
                      <a:ext uri="{FF2B5EF4-FFF2-40B4-BE49-F238E27FC236}">
                        <a16:creationId xmlns:a16="http://schemas.microsoft.com/office/drawing/2014/main" id="{7B2C71B0-905C-48F5-86C6-CC5D16874D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20788" y="3311525"/>
                    <a:ext cx="179388" cy="288925"/>
                  </a:xfrm>
                  <a:custGeom>
                    <a:avLst/>
                    <a:gdLst/>
                    <a:ahLst/>
                    <a:cxnLst>
                      <a:cxn ang="0">
                        <a:pos x="49" y="78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47" y="69"/>
                      </a:cxn>
                      <a:cxn ang="0">
                        <a:pos x="49" y="78"/>
                      </a:cxn>
                    </a:cxnLst>
                    <a:rect l="0" t="0" r="r" b="b"/>
                    <a:pathLst>
                      <a:path w="49" h="78">
                        <a:moveTo>
                          <a:pt x="49" y="78"/>
                        </a:moveTo>
                        <a:cubicBezTo>
                          <a:pt x="49" y="78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47" y="69"/>
                          <a:pt x="47" y="69"/>
                        </a:cubicBezTo>
                        <a:lnTo>
                          <a:pt x="49" y="7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0" name="íṩlíḓê">
                    <a:extLst>
                      <a:ext uri="{FF2B5EF4-FFF2-40B4-BE49-F238E27FC236}">
                        <a16:creationId xmlns:a16="http://schemas.microsoft.com/office/drawing/2014/main" id="{50625B8C-4DFD-41D6-9E41-4124900A2C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58863" y="3778250"/>
                    <a:ext cx="374650" cy="55563"/>
                  </a:xfrm>
                  <a:custGeom>
                    <a:avLst/>
                    <a:gdLst/>
                    <a:ahLst/>
                    <a:cxnLst>
                      <a:cxn ang="0">
                        <a:pos x="102" y="1"/>
                      </a:cxn>
                      <a:cxn ang="0">
                        <a:pos x="1" y="14"/>
                      </a:cxn>
                      <a:cxn ang="0">
                        <a:pos x="1" y="13"/>
                      </a:cxn>
                      <a:cxn ang="0">
                        <a:pos x="102" y="0"/>
                      </a:cxn>
                      <a:cxn ang="0">
                        <a:pos x="102" y="1"/>
                      </a:cxn>
                    </a:cxnLst>
                    <a:rect l="0" t="0" r="r" b="b"/>
                    <a:pathLst>
                      <a:path w="102" h="15">
                        <a:moveTo>
                          <a:pt x="102" y="1"/>
                        </a:moveTo>
                        <a:cubicBezTo>
                          <a:pt x="102" y="1"/>
                          <a:pt x="2" y="15"/>
                          <a:pt x="1" y="14"/>
                        </a:cubicBezTo>
                        <a:cubicBezTo>
                          <a:pt x="0" y="14"/>
                          <a:pt x="0" y="13"/>
                          <a:pt x="1" y="13"/>
                        </a:cubicBezTo>
                        <a:cubicBezTo>
                          <a:pt x="2" y="13"/>
                          <a:pt x="102" y="0"/>
                          <a:pt x="102" y="0"/>
                        </a:cubicBezTo>
                        <a:lnTo>
                          <a:pt x="102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1" name="ïSľïḑê">
                    <a:extLst>
                      <a:ext uri="{FF2B5EF4-FFF2-40B4-BE49-F238E27FC236}">
                        <a16:creationId xmlns:a16="http://schemas.microsoft.com/office/drawing/2014/main" id="{89AC10F7-18A6-45B4-B521-4CE1B0BDDB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3850" y="3792538"/>
                    <a:ext cx="304800" cy="63500"/>
                  </a:xfrm>
                  <a:custGeom>
                    <a:avLst/>
                    <a:gdLst/>
                    <a:ahLst/>
                    <a:cxnLst>
                      <a:cxn ang="0">
                        <a:pos x="0" y="16"/>
                      </a:cxn>
                      <a:cxn ang="0">
                        <a:pos x="1" y="11"/>
                      </a:cxn>
                      <a:cxn ang="0">
                        <a:pos x="12" y="10"/>
                      </a:cxn>
                      <a:cxn ang="0">
                        <a:pos x="11" y="9"/>
                      </a:cxn>
                      <a:cxn ang="0">
                        <a:pos x="49" y="5"/>
                      </a:cxn>
                      <a:cxn ang="0">
                        <a:pos x="81" y="2"/>
                      </a:cxn>
                      <a:cxn ang="0">
                        <a:pos x="39" y="15"/>
                      </a:cxn>
                      <a:cxn ang="0">
                        <a:pos x="0" y="16"/>
                      </a:cxn>
                    </a:cxnLst>
                    <a:rect l="0" t="0" r="r" b="b"/>
                    <a:pathLst>
                      <a:path w="83" h="17">
                        <a:moveTo>
                          <a:pt x="0" y="16"/>
                        </a:move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1" y="9"/>
                          <a:pt x="11" y="9"/>
                          <a:pt x="11" y="9"/>
                        </a:cubicBezTo>
                        <a:cubicBezTo>
                          <a:pt x="11" y="9"/>
                          <a:pt x="42" y="6"/>
                          <a:pt x="49" y="5"/>
                        </a:cubicBezTo>
                        <a:cubicBezTo>
                          <a:pt x="57" y="3"/>
                          <a:pt x="79" y="0"/>
                          <a:pt x="81" y="2"/>
                        </a:cubicBezTo>
                        <a:cubicBezTo>
                          <a:pt x="83" y="4"/>
                          <a:pt x="61" y="14"/>
                          <a:pt x="39" y="15"/>
                        </a:cubicBezTo>
                        <a:cubicBezTo>
                          <a:pt x="17" y="16"/>
                          <a:pt x="0" y="17"/>
                          <a:pt x="0" y="1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2" name="iśľîḑè">
                    <a:extLst>
                      <a:ext uri="{FF2B5EF4-FFF2-40B4-BE49-F238E27FC236}">
                        <a16:creationId xmlns:a16="http://schemas.microsoft.com/office/drawing/2014/main" id="{6EBC51D3-9131-4ECD-9EF9-BCD9F24371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3850" y="3800475"/>
                    <a:ext cx="296863" cy="103188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2" y="19"/>
                      </a:cxn>
                      <a:cxn ang="0">
                        <a:pos x="3" y="18"/>
                      </a:cxn>
                      <a:cxn ang="0">
                        <a:pos x="4" y="23"/>
                      </a:cxn>
                      <a:cxn ang="0">
                        <a:pos x="72" y="16"/>
                      </a:cxn>
                      <a:cxn ang="0">
                        <a:pos x="81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81" h="28">
                        <a:moveTo>
                          <a:pt x="0" y="14"/>
                        </a:moveTo>
                        <a:cubicBezTo>
                          <a:pt x="2" y="19"/>
                          <a:pt x="2" y="19"/>
                          <a:pt x="2" y="19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4" y="23"/>
                          <a:pt x="4" y="23"/>
                          <a:pt x="4" y="23"/>
                        </a:cubicBezTo>
                        <a:cubicBezTo>
                          <a:pt x="4" y="23"/>
                          <a:pt x="46" y="28"/>
                          <a:pt x="72" y="16"/>
                        </a:cubicBezTo>
                        <a:cubicBezTo>
                          <a:pt x="72" y="16"/>
                          <a:pt x="81" y="8"/>
                          <a:pt x="81" y="0"/>
                        </a:cubicBezTo>
                        <a:cubicBezTo>
                          <a:pt x="81" y="0"/>
                          <a:pt x="72" y="14"/>
                          <a:pt x="0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3" name="iṧḷîḑé">
                    <a:extLst>
                      <a:ext uri="{FF2B5EF4-FFF2-40B4-BE49-F238E27FC236}">
                        <a16:creationId xmlns:a16="http://schemas.microsoft.com/office/drawing/2014/main" id="{ACC61D77-1D39-42D7-BB06-D150B42909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1625" y="3414713"/>
                    <a:ext cx="279400" cy="392113"/>
                  </a:xfrm>
                  <a:custGeom>
                    <a:avLst/>
                    <a:gdLst/>
                    <a:ahLst/>
                    <a:cxnLst>
                      <a:cxn ang="0">
                        <a:pos x="174" y="222"/>
                      </a:cxn>
                      <a:cxn ang="0">
                        <a:pos x="171" y="198"/>
                      </a:cxn>
                      <a:cxn ang="0">
                        <a:pos x="171" y="198"/>
                      </a:cxn>
                      <a:cxn ang="0">
                        <a:pos x="167" y="175"/>
                      </a:cxn>
                      <a:cxn ang="0">
                        <a:pos x="164" y="154"/>
                      </a:cxn>
                      <a:cxn ang="0">
                        <a:pos x="164" y="152"/>
                      </a:cxn>
                      <a:cxn ang="0">
                        <a:pos x="160" y="131"/>
                      </a:cxn>
                      <a:cxn ang="0">
                        <a:pos x="160" y="128"/>
                      </a:cxn>
                      <a:cxn ang="0">
                        <a:pos x="146" y="103"/>
                      </a:cxn>
                      <a:cxn ang="0">
                        <a:pos x="146" y="103"/>
                      </a:cxn>
                      <a:cxn ang="0">
                        <a:pos x="130" y="75"/>
                      </a:cxn>
                      <a:cxn ang="0">
                        <a:pos x="130" y="75"/>
                      </a:cxn>
                      <a:cxn ang="0">
                        <a:pos x="113" y="49"/>
                      </a:cxn>
                      <a:cxn ang="0">
                        <a:pos x="113" y="47"/>
                      </a:cxn>
                      <a:cxn ang="0">
                        <a:pos x="97" y="21"/>
                      </a:cxn>
                      <a:cxn ang="0">
                        <a:pos x="86" y="0"/>
                      </a:cxn>
                      <a:cxn ang="0">
                        <a:pos x="81" y="14"/>
                      </a:cxn>
                      <a:cxn ang="0">
                        <a:pos x="74" y="33"/>
                      </a:cxn>
                      <a:cxn ang="0">
                        <a:pos x="74" y="35"/>
                      </a:cxn>
                      <a:cxn ang="0">
                        <a:pos x="67" y="54"/>
                      </a:cxn>
                      <a:cxn ang="0">
                        <a:pos x="67" y="54"/>
                      </a:cxn>
                      <a:cxn ang="0">
                        <a:pos x="60" y="73"/>
                      </a:cxn>
                      <a:cxn ang="0">
                        <a:pos x="60" y="73"/>
                      </a:cxn>
                      <a:cxn ang="0">
                        <a:pos x="53" y="91"/>
                      </a:cxn>
                      <a:cxn ang="0">
                        <a:pos x="46" y="110"/>
                      </a:cxn>
                      <a:cxn ang="0">
                        <a:pos x="46" y="112"/>
                      </a:cxn>
                      <a:cxn ang="0">
                        <a:pos x="39" y="131"/>
                      </a:cxn>
                      <a:cxn ang="0">
                        <a:pos x="35" y="149"/>
                      </a:cxn>
                      <a:cxn ang="0">
                        <a:pos x="35" y="149"/>
                      </a:cxn>
                      <a:cxn ang="0">
                        <a:pos x="28" y="168"/>
                      </a:cxn>
                      <a:cxn ang="0">
                        <a:pos x="21" y="187"/>
                      </a:cxn>
                      <a:cxn ang="0">
                        <a:pos x="21" y="189"/>
                      </a:cxn>
                      <a:cxn ang="0">
                        <a:pos x="14" y="208"/>
                      </a:cxn>
                      <a:cxn ang="0">
                        <a:pos x="14" y="208"/>
                      </a:cxn>
                      <a:cxn ang="0">
                        <a:pos x="7" y="226"/>
                      </a:cxn>
                      <a:cxn ang="0">
                        <a:pos x="7" y="226"/>
                      </a:cxn>
                      <a:cxn ang="0">
                        <a:pos x="0" y="245"/>
                      </a:cxn>
                      <a:cxn ang="0">
                        <a:pos x="0" y="247"/>
                      </a:cxn>
                      <a:cxn ang="0">
                        <a:pos x="5" y="247"/>
                      </a:cxn>
                      <a:cxn ang="0">
                        <a:pos x="53" y="243"/>
                      </a:cxn>
                      <a:cxn ang="0">
                        <a:pos x="56" y="243"/>
                      </a:cxn>
                      <a:cxn ang="0">
                        <a:pos x="102" y="238"/>
                      </a:cxn>
                      <a:cxn ang="0">
                        <a:pos x="104" y="238"/>
                      </a:cxn>
                      <a:cxn ang="0">
                        <a:pos x="153" y="236"/>
                      </a:cxn>
                      <a:cxn ang="0">
                        <a:pos x="153" y="236"/>
                      </a:cxn>
                      <a:cxn ang="0">
                        <a:pos x="176" y="233"/>
                      </a:cxn>
                      <a:cxn ang="0">
                        <a:pos x="174" y="222"/>
                      </a:cxn>
                    </a:cxnLst>
                    <a:rect l="0" t="0" r="r" b="b"/>
                    <a:pathLst>
                      <a:path w="176" h="247">
                        <a:moveTo>
                          <a:pt x="174" y="222"/>
                        </a:moveTo>
                        <a:lnTo>
                          <a:pt x="171" y="198"/>
                        </a:lnTo>
                        <a:lnTo>
                          <a:pt x="171" y="198"/>
                        </a:lnTo>
                        <a:lnTo>
                          <a:pt x="167" y="175"/>
                        </a:lnTo>
                        <a:lnTo>
                          <a:pt x="164" y="154"/>
                        </a:lnTo>
                        <a:lnTo>
                          <a:pt x="164" y="152"/>
                        </a:lnTo>
                        <a:lnTo>
                          <a:pt x="160" y="131"/>
                        </a:lnTo>
                        <a:lnTo>
                          <a:pt x="160" y="128"/>
                        </a:lnTo>
                        <a:lnTo>
                          <a:pt x="146" y="103"/>
                        </a:lnTo>
                        <a:lnTo>
                          <a:pt x="146" y="103"/>
                        </a:lnTo>
                        <a:lnTo>
                          <a:pt x="130" y="75"/>
                        </a:lnTo>
                        <a:lnTo>
                          <a:pt x="130" y="75"/>
                        </a:lnTo>
                        <a:lnTo>
                          <a:pt x="113" y="49"/>
                        </a:lnTo>
                        <a:lnTo>
                          <a:pt x="113" y="47"/>
                        </a:lnTo>
                        <a:lnTo>
                          <a:pt x="97" y="21"/>
                        </a:lnTo>
                        <a:lnTo>
                          <a:pt x="86" y="0"/>
                        </a:lnTo>
                        <a:lnTo>
                          <a:pt x="81" y="14"/>
                        </a:lnTo>
                        <a:lnTo>
                          <a:pt x="74" y="33"/>
                        </a:lnTo>
                        <a:lnTo>
                          <a:pt x="74" y="35"/>
                        </a:lnTo>
                        <a:lnTo>
                          <a:pt x="67" y="54"/>
                        </a:lnTo>
                        <a:lnTo>
                          <a:pt x="67" y="54"/>
                        </a:lnTo>
                        <a:lnTo>
                          <a:pt x="60" y="73"/>
                        </a:lnTo>
                        <a:lnTo>
                          <a:pt x="60" y="73"/>
                        </a:lnTo>
                        <a:lnTo>
                          <a:pt x="53" y="91"/>
                        </a:lnTo>
                        <a:lnTo>
                          <a:pt x="46" y="110"/>
                        </a:lnTo>
                        <a:lnTo>
                          <a:pt x="46" y="112"/>
                        </a:lnTo>
                        <a:lnTo>
                          <a:pt x="39" y="131"/>
                        </a:lnTo>
                        <a:lnTo>
                          <a:pt x="35" y="149"/>
                        </a:lnTo>
                        <a:lnTo>
                          <a:pt x="35" y="149"/>
                        </a:lnTo>
                        <a:lnTo>
                          <a:pt x="28" y="168"/>
                        </a:lnTo>
                        <a:lnTo>
                          <a:pt x="21" y="187"/>
                        </a:lnTo>
                        <a:lnTo>
                          <a:pt x="21" y="189"/>
                        </a:lnTo>
                        <a:lnTo>
                          <a:pt x="14" y="208"/>
                        </a:lnTo>
                        <a:lnTo>
                          <a:pt x="14" y="208"/>
                        </a:lnTo>
                        <a:lnTo>
                          <a:pt x="7" y="226"/>
                        </a:lnTo>
                        <a:lnTo>
                          <a:pt x="7" y="226"/>
                        </a:lnTo>
                        <a:lnTo>
                          <a:pt x="0" y="245"/>
                        </a:lnTo>
                        <a:lnTo>
                          <a:pt x="0" y="247"/>
                        </a:lnTo>
                        <a:lnTo>
                          <a:pt x="5" y="247"/>
                        </a:lnTo>
                        <a:lnTo>
                          <a:pt x="53" y="243"/>
                        </a:lnTo>
                        <a:lnTo>
                          <a:pt x="56" y="243"/>
                        </a:lnTo>
                        <a:lnTo>
                          <a:pt x="102" y="238"/>
                        </a:lnTo>
                        <a:lnTo>
                          <a:pt x="104" y="238"/>
                        </a:lnTo>
                        <a:lnTo>
                          <a:pt x="153" y="236"/>
                        </a:lnTo>
                        <a:lnTo>
                          <a:pt x="153" y="236"/>
                        </a:lnTo>
                        <a:lnTo>
                          <a:pt x="176" y="233"/>
                        </a:lnTo>
                        <a:lnTo>
                          <a:pt x="174" y="2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4" name="îṥ1íḓé">
                    <a:extLst>
                      <a:ext uri="{FF2B5EF4-FFF2-40B4-BE49-F238E27FC236}">
                        <a16:creationId xmlns:a16="http://schemas.microsoft.com/office/drawing/2014/main" id="{92F5EF90-F942-40F7-AC8E-38E105F136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9750" y="3467100"/>
                    <a:ext cx="55563" cy="333375"/>
                  </a:xfrm>
                  <a:custGeom>
                    <a:avLst/>
                    <a:gdLst/>
                    <a:ahLst/>
                    <a:cxnLst>
                      <a:cxn ang="0">
                        <a:pos x="0" y="2"/>
                      </a:cxn>
                      <a:cxn ang="0">
                        <a:pos x="13" y="90"/>
                      </a:cxn>
                      <a:cxn ang="0">
                        <a:pos x="15" y="89"/>
                      </a:cxn>
                      <a:cxn ang="0">
                        <a:pos x="2" y="2"/>
                      </a:cxn>
                      <a:cxn ang="0">
                        <a:pos x="0" y="2"/>
                      </a:cxn>
                    </a:cxnLst>
                    <a:rect l="0" t="0" r="r" b="b"/>
                    <a:pathLst>
                      <a:path w="15" h="90">
                        <a:moveTo>
                          <a:pt x="0" y="2"/>
                        </a:moveTo>
                        <a:cubicBezTo>
                          <a:pt x="13" y="90"/>
                          <a:pt x="13" y="90"/>
                          <a:pt x="13" y="90"/>
                        </a:cubicBezTo>
                        <a:cubicBezTo>
                          <a:pt x="15" y="89"/>
                          <a:pt x="15" y="89"/>
                          <a:pt x="15" y="89"/>
                        </a:cubicBezTo>
                        <a:cubicBezTo>
                          <a:pt x="15" y="89"/>
                          <a:pt x="5" y="11"/>
                          <a:pt x="2" y="2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5" name="iś1iḓè">
                    <a:extLst>
                      <a:ext uri="{FF2B5EF4-FFF2-40B4-BE49-F238E27FC236}">
                        <a16:creationId xmlns:a16="http://schemas.microsoft.com/office/drawing/2014/main" id="{C5F46FCD-E29C-40F4-812D-7EA575D8ED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8150" y="3414713"/>
                    <a:ext cx="128588" cy="230188"/>
                  </a:xfrm>
                  <a:custGeom>
                    <a:avLst/>
                    <a:gdLst/>
                    <a:ahLst/>
                    <a:cxnLst>
                      <a:cxn ang="0">
                        <a:pos x="35" y="6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55"/>
                      </a:cxn>
                      <a:cxn ang="0">
                        <a:pos x="35" y="62"/>
                      </a:cxn>
                    </a:cxnLst>
                    <a:rect l="0" t="0" r="r" b="b"/>
                    <a:pathLst>
                      <a:path w="35" h="62">
                        <a:moveTo>
                          <a:pt x="35" y="62"/>
                        </a:moveTo>
                        <a:cubicBezTo>
                          <a:pt x="35" y="62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34" y="55"/>
                          <a:pt x="34" y="55"/>
                        </a:cubicBezTo>
                        <a:lnTo>
                          <a:pt x="35" y="6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6" name="iŝḷíḑé">
                    <a:extLst>
                      <a:ext uri="{FF2B5EF4-FFF2-40B4-BE49-F238E27FC236}">
                        <a16:creationId xmlns:a16="http://schemas.microsoft.com/office/drawing/2014/main" id="{7FA95F69-C823-46F8-A69C-A07C9D30AE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3688" y="3784600"/>
                    <a:ext cx="295275" cy="30163"/>
                  </a:xfrm>
                  <a:custGeom>
                    <a:avLst/>
                    <a:gdLst/>
                    <a:ahLst/>
                    <a:cxnLst>
                      <a:cxn ang="0">
                        <a:pos x="80" y="1"/>
                      </a:cxn>
                      <a:cxn ang="0">
                        <a:pos x="0" y="7"/>
                      </a:cxn>
                      <a:cxn ang="0">
                        <a:pos x="1" y="6"/>
                      </a:cxn>
                      <a:cxn ang="0">
                        <a:pos x="80" y="0"/>
                      </a:cxn>
                      <a:cxn ang="0">
                        <a:pos x="80" y="1"/>
                      </a:cxn>
                    </a:cxnLst>
                    <a:rect l="0" t="0" r="r" b="b"/>
                    <a:pathLst>
                      <a:path w="80" h="8">
                        <a:moveTo>
                          <a:pt x="80" y="1"/>
                        </a:moveTo>
                        <a:cubicBezTo>
                          <a:pt x="80" y="1"/>
                          <a:pt x="1" y="8"/>
                          <a:pt x="0" y="7"/>
                        </a:cubicBezTo>
                        <a:cubicBezTo>
                          <a:pt x="0" y="7"/>
                          <a:pt x="0" y="7"/>
                          <a:pt x="1" y="6"/>
                        </a:cubicBezTo>
                        <a:cubicBezTo>
                          <a:pt x="1" y="6"/>
                          <a:pt x="80" y="0"/>
                          <a:pt x="80" y="0"/>
                        </a:cubicBezTo>
                        <a:lnTo>
                          <a:pt x="80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7" name="išlïďé">
                    <a:extLst>
                      <a:ext uri="{FF2B5EF4-FFF2-40B4-BE49-F238E27FC236}">
                        <a16:creationId xmlns:a16="http://schemas.microsoft.com/office/drawing/2014/main" id="{F6D8EE82-FE6F-4143-8404-8FD9787B94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050" y="3850796"/>
                    <a:ext cx="2201863" cy="92075"/>
                  </a:xfrm>
                  <a:custGeom>
                    <a:avLst/>
                    <a:gdLst/>
                    <a:ahLst/>
                    <a:cxnLst>
                      <a:cxn ang="0">
                        <a:pos x="599" y="7"/>
                      </a:cxn>
                      <a:cxn ang="0">
                        <a:pos x="579" y="0"/>
                      </a:cxn>
                      <a:cxn ang="0">
                        <a:pos x="549" y="9"/>
                      </a:cxn>
                      <a:cxn ang="0">
                        <a:pos x="519" y="0"/>
                      </a:cxn>
                      <a:cxn ang="0">
                        <a:pos x="489" y="9"/>
                      </a:cxn>
                      <a:cxn ang="0">
                        <a:pos x="459" y="0"/>
                      </a:cxn>
                      <a:cxn ang="0">
                        <a:pos x="429" y="9"/>
                      </a:cxn>
                      <a:cxn ang="0">
                        <a:pos x="399" y="0"/>
                      </a:cxn>
                      <a:cxn ang="0">
                        <a:pos x="368" y="9"/>
                      </a:cxn>
                      <a:cxn ang="0">
                        <a:pos x="338" y="0"/>
                      </a:cxn>
                      <a:cxn ang="0">
                        <a:pos x="308" y="9"/>
                      </a:cxn>
                      <a:cxn ang="0">
                        <a:pos x="278" y="0"/>
                      </a:cxn>
                      <a:cxn ang="0">
                        <a:pos x="248" y="9"/>
                      </a:cxn>
                      <a:cxn ang="0">
                        <a:pos x="218" y="0"/>
                      </a:cxn>
                      <a:cxn ang="0">
                        <a:pos x="188" y="9"/>
                      </a:cxn>
                      <a:cxn ang="0">
                        <a:pos x="158" y="0"/>
                      </a:cxn>
                      <a:cxn ang="0">
                        <a:pos x="128" y="9"/>
                      </a:cxn>
                      <a:cxn ang="0">
                        <a:pos x="98" y="0"/>
                      </a:cxn>
                      <a:cxn ang="0">
                        <a:pos x="68" y="9"/>
                      </a:cxn>
                      <a:cxn ang="0">
                        <a:pos x="38" y="0"/>
                      </a:cxn>
                      <a:cxn ang="0">
                        <a:pos x="8" y="9"/>
                      </a:cxn>
                      <a:cxn ang="0">
                        <a:pos x="0" y="8"/>
                      </a:cxn>
                      <a:cxn ang="0">
                        <a:pos x="0" y="24"/>
                      </a:cxn>
                      <a:cxn ang="0">
                        <a:pos x="8" y="25"/>
                      </a:cxn>
                      <a:cxn ang="0">
                        <a:pos x="38" y="15"/>
                      </a:cxn>
                      <a:cxn ang="0">
                        <a:pos x="68" y="25"/>
                      </a:cxn>
                      <a:cxn ang="0">
                        <a:pos x="98" y="15"/>
                      </a:cxn>
                      <a:cxn ang="0">
                        <a:pos x="128" y="25"/>
                      </a:cxn>
                      <a:cxn ang="0">
                        <a:pos x="158" y="15"/>
                      </a:cxn>
                      <a:cxn ang="0">
                        <a:pos x="188" y="25"/>
                      </a:cxn>
                      <a:cxn ang="0">
                        <a:pos x="218" y="15"/>
                      </a:cxn>
                      <a:cxn ang="0">
                        <a:pos x="248" y="25"/>
                      </a:cxn>
                      <a:cxn ang="0">
                        <a:pos x="278" y="15"/>
                      </a:cxn>
                      <a:cxn ang="0">
                        <a:pos x="308" y="25"/>
                      </a:cxn>
                      <a:cxn ang="0">
                        <a:pos x="338" y="15"/>
                      </a:cxn>
                      <a:cxn ang="0">
                        <a:pos x="369" y="25"/>
                      </a:cxn>
                      <a:cxn ang="0">
                        <a:pos x="399" y="15"/>
                      </a:cxn>
                      <a:cxn ang="0">
                        <a:pos x="429" y="25"/>
                      </a:cxn>
                      <a:cxn ang="0">
                        <a:pos x="459" y="15"/>
                      </a:cxn>
                      <a:cxn ang="0">
                        <a:pos x="489" y="25"/>
                      </a:cxn>
                      <a:cxn ang="0">
                        <a:pos x="519" y="15"/>
                      </a:cxn>
                      <a:cxn ang="0">
                        <a:pos x="549" y="25"/>
                      </a:cxn>
                      <a:cxn ang="0">
                        <a:pos x="579" y="15"/>
                      </a:cxn>
                      <a:cxn ang="0">
                        <a:pos x="599" y="23"/>
                      </a:cxn>
                      <a:cxn ang="0">
                        <a:pos x="599" y="7"/>
                      </a:cxn>
                    </a:cxnLst>
                    <a:rect l="0" t="0" r="r" b="b"/>
                    <a:pathLst>
                      <a:path w="599" h="25">
                        <a:moveTo>
                          <a:pt x="599" y="7"/>
                        </a:moveTo>
                        <a:cubicBezTo>
                          <a:pt x="593" y="4"/>
                          <a:pt x="590" y="0"/>
                          <a:pt x="579" y="0"/>
                        </a:cubicBezTo>
                        <a:cubicBezTo>
                          <a:pt x="564" y="0"/>
                          <a:pt x="564" y="9"/>
                          <a:pt x="549" y="9"/>
                        </a:cubicBezTo>
                        <a:cubicBezTo>
                          <a:pt x="534" y="9"/>
                          <a:pt x="534" y="0"/>
                          <a:pt x="519" y="0"/>
                        </a:cubicBezTo>
                        <a:cubicBezTo>
                          <a:pt x="504" y="0"/>
                          <a:pt x="504" y="9"/>
                          <a:pt x="489" y="9"/>
                        </a:cubicBezTo>
                        <a:cubicBezTo>
                          <a:pt x="474" y="9"/>
                          <a:pt x="474" y="0"/>
                          <a:pt x="459" y="0"/>
                        </a:cubicBezTo>
                        <a:cubicBezTo>
                          <a:pt x="444" y="0"/>
                          <a:pt x="444" y="9"/>
                          <a:pt x="429" y="9"/>
                        </a:cubicBezTo>
                        <a:cubicBezTo>
                          <a:pt x="414" y="9"/>
                          <a:pt x="414" y="0"/>
                          <a:pt x="399" y="0"/>
                        </a:cubicBezTo>
                        <a:cubicBezTo>
                          <a:pt x="384" y="0"/>
                          <a:pt x="384" y="9"/>
                          <a:pt x="368" y="9"/>
                        </a:cubicBezTo>
                        <a:cubicBezTo>
                          <a:pt x="353" y="9"/>
                          <a:pt x="353" y="0"/>
                          <a:pt x="338" y="0"/>
                        </a:cubicBezTo>
                        <a:cubicBezTo>
                          <a:pt x="323" y="0"/>
                          <a:pt x="323" y="9"/>
                          <a:pt x="308" y="9"/>
                        </a:cubicBezTo>
                        <a:cubicBezTo>
                          <a:pt x="293" y="9"/>
                          <a:pt x="293" y="0"/>
                          <a:pt x="278" y="0"/>
                        </a:cubicBezTo>
                        <a:cubicBezTo>
                          <a:pt x="263" y="0"/>
                          <a:pt x="263" y="9"/>
                          <a:pt x="248" y="9"/>
                        </a:cubicBezTo>
                        <a:cubicBezTo>
                          <a:pt x="233" y="9"/>
                          <a:pt x="233" y="0"/>
                          <a:pt x="218" y="0"/>
                        </a:cubicBezTo>
                        <a:cubicBezTo>
                          <a:pt x="203" y="0"/>
                          <a:pt x="203" y="9"/>
                          <a:pt x="188" y="9"/>
                        </a:cubicBezTo>
                        <a:cubicBezTo>
                          <a:pt x="173" y="9"/>
                          <a:pt x="173" y="0"/>
                          <a:pt x="158" y="0"/>
                        </a:cubicBezTo>
                        <a:cubicBezTo>
                          <a:pt x="143" y="0"/>
                          <a:pt x="143" y="9"/>
                          <a:pt x="128" y="9"/>
                        </a:cubicBezTo>
                        <a:cubicBezTo>
                          <a:pt x="113" y="9"/>
                          <a:pt x="113" y="0"/>
                          <a:pt x="98" y="0"/>
                        </a:cubicBezTo>
                        <a:cubicBezTo>
                          <a:pt x="83" y="0"/>
                          <a:pt x="83" y="9"/>
                          <a:pt x="68" y="9"/>
                        </a:cubicBezTo>
                        <a:cubicBezTo>
                          <a:pt x="53" y="9"/>
                          <a:pt x="53" y="0"/>
                          <a:pt x="38" y="0"/>
                        </a:cubicBezTo>
                        <a:cubicBezTo>
                          <a:pt x="23" y="0"/>
                          <a:pt x="23" y="9"/>
                          <a:pt x="8" y="9"/>
                        </a:cubicBezTo>
                        <a:cubicBezTo>
                          <a:pt x="4" y="9"/>
                          <a:pt x="2" y="9"/>
                          <a:pt x="0" y="8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2" y="24"/>
                          <a:pt x="4" y="25"/>
                          <a:pt x="8" y="25"/>
                        </a:cubicBezTo>
                        <a:cubicBezTo>
                          <a:pt x="23" y="25"/>
                          <a:pt x="23" y="15"/>
                          <a:pt x="38" y="15"/>
                        </a:cubicBezTo>
                        <a:cubicBezTo>
                          <a:pt x="53" y="15"/>
                          <a:pt x="53" y="25"/>
                          <a:pt x="68" y="25"/>
                        </a:cubicBezTo>
                        <a:cubicBezTo>
                          <a:pt x="83" y="25"/>
                          <a:pt x="83" y="15"/>
                          <a:pt x="98" y="15"/>
                        </a:cubicBezTo>
                        <a:cubicBezTo>
                          <a:pt x="113" y="15"/>
                          <a:pt x="113" y="25"/>
                          <a:pt x="128" y="25"/>
                        </a:cubicBezTo>
                        <a:cubicBezTo>
                          <a:pt x="143" y="25"/>
                          <a:pt x="143" y="15"/>
                          <a:pt x="158" y="15"/>
                        </a:cubicBezTo>
                        <a:cubicBezTo>
                          <a:pt x="173" y="15"/>
                          <a:pt x="173" y="25"/>
                          <a:pt x="188" y="25"/>
                        </a:cubicBezTo>
                        <a:cubicBezTo>
                          <a:pt x="203" y="25"/>
                          <a:pt x="203" y="15"/>
                          <a:pt x="218" y="15"/>
                        </a:cubicBezTo>
                        <a:cubicBezTo>
                          <a:pt x="233" y="15"/>
                          <a:pt x="233" y="25"/>
                          <a:pt x="248" y="25"/>
                        </a:cubicBezTo>
                        <a:cubicBezTo>
                          <a:pt x="263" y="25"/>
                          <a:pt x="263" y="15"/>
                          <a:pt x="278" y="15"/>
                        </a:cubicBezTo>
                        <a:cubicBezTo>
                          <a:pt x="293" y="15"/>
                          <a:pt x="293" y="25"/>
                          <a:pt x="308" y="25"/>
                        </a:cubicBezTo>
                        <a:cubicBezTo>
                          <a:pt x="323" y="25"/>
                          <a:pt x="323" y="15"/>
                          <a:pt x="338" y="15"/>
                        </a:cubicBezTo>
                        <a:cubicBezTo>
                          <a:pt x="353" y="15"/>
                          <a:pt x="353" y="25"/>
                          <a:pt x="369" y="25"/>
                        </a:cubicBezTo>
                        <a:cubicBezTo>
                          <a:pt x="384" y="25"/>
                          <a:pt x="384" y="15"/>
                          <a:pt x="399" y="15"/>
                        </a:cubicBezTo>
                        <a:cubicBezTo>
                          <a:pt x="414" y="15"/>
                          <a:pt x="414" y="25"/>
                          <a:pt x="429" y="25"/>
                        </a:cubicBezTo>
                        <a:cubicBezTo>
                          <a:pt x="444" y="25"/>
                          <a:pt x="444" y="15"/>
                          <a:pt x="459" y="15"/>
                        </a:cubicBezTo>
                        <a:cubicBezTo>
                          <a:pt x="474" y="15"/>
                          <a:pt x="474" y="25"/>
                          <a:pt x="489" y="25"/>
                        </a:cubicBezTo>
                        <a:cubicBezTo>
                          <a:pt x="504" y="25"/>
                          <a:pt x="504" y="15"/>
                          <a:pt x="519" y="15"/>
                        </a:cubicBezTo>
                        <a:cubicBezTo>
                          <a:pt x="534" y="15"/>
                          <a:pt x="534" y="25"/>
                          <a:pt x="549" y="25"/>
                        </a:cubicBezTo>
                        <a:cubicBezTo>
                          <a:pt x="564" y="25"/>
                          <a:pt x="564" y="15"/>
                          <a:pt x="579" y="15"/>
                        </a:cubicBezTo>
                        <a:cubicBezTo>
                          <a:pt x="590" y="15"/>
                          <a:pt x="593" y="20"/>
                          <a:pt x="599" y="23"/>
                        </a:cubicBezTo>
                        <a:lnTo>
                          <a:pt x="599" y="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3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8" name="i$ḻíde">
                    <a:extLst>
                      <a:ext uri="{FF2B5EF4-FFF2-40B4-BE49-F238E27FC236}">
                        <a16:creationId xmlns:a16="http://schemas.microsoft.com/office/drawing/2014/main" id="{194F9702-5072-4E71-AD12-CD80795443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141" y="3910014"/>
                    <a:ext cx="9099549" cy="33337"/>
                  </a:xfrm>
                  <a:custGeom>
                    <a:avLst/>
                    <a:gdLst/>
                    <a:ahLst/>
                    <a:cxnLst>
                      <a:cxn ang="0">
                        <a:pos x="2471" y="9"/>
                      </a:cxn>
                      <a:cxn ang="0">
                        <a:pos x="5" y="9"/>
                      </a:cxn>
                      <a:cxn ang="0">
                        <a:pos x="0" y="5"/>
                      </a:cxn>
                      <a:cxn ang="0">
                        <a:pos x="5" y="0"/>
                      </a:cxn>
                      <a:cxn ang="0">
                        <a:pos x="2471" y="0"/>
                      </a:cxn>
                      <a:cxn ang="0">
                        <a:pos x="2475" y="5"/>
                      </a:cxn>
                      <a:cxn ang="0">
                        <a:pos x="2471" y="9"/>
                      </a:cxn>
                    </a:cxnLst>
                    <a:rect l="0" t="0" r="r" b="b"/>
                    <a:pathLst>
                      <a:path w="2475" h="9">
                        <a:moveTo>
                          <a:pt x="2471" y="9"/>
                        </a:moveTo>
                        <a:cubicBezTo>
                          <a:pt x="5" y="9"/>
                          <a:pt x="5" y="9"/>
                          <a:pt x="5" y="9"/>
                        </a:cubicBezTo>
                        <a:cubicBezTo>
                          <a:pt x="2" y="9"/>
                          <a:pt x="0" y="7"/>
                          <a:pt x="0" y="5"/>
                        </a:cubicBezTo>
                        <a:cubicBezTo>
                          <a:pt x="0" y="2"/>
                          <a:pt x="2" y="0"/>
                          <a:pt x="5" y="0"/>
                        </a:cubicBezTo>
                        <a:cubicBezTo>
                          <a:pt x="2471" y="0"/>
                          <a:pt x="2471" y="0"/>
                          <a:pt x="2471" y="0"/>
                        </a:cubicBezTo>
                        <a:cubicBezTo>
                          <a:pt x="2473" y="0"/>
                          <a:pt x="2475" y="2"/>
                          <a:pt x="2475" y="5"/>
                        </a:cubicBezTo>
                        <a:cubicBezTo>
                          <a:pt x="2475" y="7"/>
                          <a:pt x="2473" y="9"/>
                          <a:pt x="2471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A5CA867-7611-43A1-98F6-9AECC76DF2CB}"/>
              </a:ext>
            </a:extLst>
          </p:cNvPr>
          <p:cNvGrpSpPr/>
          <p:nvPr/>
        </p:nvGrpSpPr>
        <p:grpSpPr>
          <a:xfrm>
            <a:off x="1875121" y="1949666"/>
            <a:ext cx="9327915" cy="3457090"/>
            <a:chOff x="1875121" y="1949666"/>
            <a:chExt cx="9327915" cy="3457090"/>
          </a:xfrm>
        </p:grpSpPr>
        <p:sp>
          <p:nvSpPr>
            <p:cNvPr id="31" name="íšḻîďe">
              <a:extLst>
                <a:ext uri="{FF2B5EF4-FFF2-40B4-BE49-F238E27FC236}">
                  <a16:creationId xmlns:a16="http://schemas.microsoft.com/office/drawing/2014/main" id="{1489EE42-E0B1-4806-95DF-3148F10662CE}"/>
                </a:ext>
              </a:extLst>
            </p:cNvPr>
            <p:cNvSpPr/>
            <p:nvPr/>
          </p:nvSpPr>
          <p:spPr bwMode="auto">
            <a:xfrm>
              <a:off x="3033345" y="3820083"/>
              <a:ext cx="1218886" cy="1586673"/>
            </a:xfrm>
            <a:custGeom>
              <a:avLst/>
              <a:gdLst/>
              <a:ahLst/>
              <a:cxnLst>
                <a:cxn ang="0">
                  <a:pos x="0" y="417"/>
                </a:cxn>
                <a:cxn ang="0">
                  <a:pos x="0" y="365"/>
                </a:cxn>
                <a:cxn ang="0">
                  <a:pos x="46" y="319"/>
                </a:cxn>
                <a:cxn ang="0">
                  <a:pos x="46" y="98"/>
                </a:cxn>
                <a:cxn ang="0">
                  <a:pos x="145" y="0"/>
                </a:cxn>
                <a:cxn ang="0">
                  <a:pos x="320" y="0"/>
                </a:cxn>
                <a:cxn ang="0">
                  <a:pos x="320" y="52"/>
                </a:cxn>
                <a:cxn ang="0">
                  <a:pos x="145" y="52"/>
                </a:cxn>
                <a:cxn ang="0">
                  <a:pos x="98" y="98"/>
                </a:cxn>
                <a:cxn ang="0">
                  <a:pos x="98" y="319"/>
                </a:cxn>
                <a:cxn ang="0">
                  <a:pos x="0" y="417"/>
                </a:cxn>
              </a:cxnLst>
              <a:rect l="0" t="0" r="r" b="b"/>
              <a:pathLst>
                <a:path w="320" h="417">
                  <a:moveTo>
                    <a:pt x="0" y="417"/>
                  </a:moveTo>
                  <a:cubicBezTo>
                    <a:pt x="0" y="365"/>
                    <a:pt x="0" y="365"/>
                    <a:pt x="0" y="365"/>
                  </a:cubicBezTo>
                  <a:cubicBezTo>
                    <a:pt x="26" y="365"/>
                    <a:pt x="46" y="344"/>
                    <a:pt x="46" y="319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44"/>
                    <a:pt x="90" y="0"/>
                    <a:pt x="145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19" y="52"/>
                    <a:pt x="98" y="73"/>
                    <a:pt x="98" y="98"/>
                  </a:cubicBezTo>
                  <a:cubicBezTo>
                    <a:pt x="98" y="319"/>
                    <a:pt x="98" y="319"/>
                    <a:pt x="98" y="319"/>
                  </a:cubicBezTo>
                  <a:cubicBezTo>
                    <a:pt x="98" y="373"/>
                    <a:pt x="54" y="417"/>
                    <a:pt x="0" y="417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2" name="ïṩlïḑè">
              <a:extLst>
                <a:ext uri="{FF2B5EF4-FFF2-40B4-BE49-F238E27FC236}">
                  <a16:creationId xmlns:a16="http://schemas.microsoft.com/office/drawing/2014/main" id="{CEF36E1A-A4DF-4E4D-9C29-F527B2BD6C06}"/>
                </a:ext>
              </a:extLst>
            </p:cNvPr>
            <p:cNvSpPr/>
            <p:nvPr/>
          </p:nvSpPr>
          <p:spPr>
            <a:xfrm>
              <a:off x="1875121" y="5213519"/>
              <a:ext cx="1158224" cy="190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3" name="ïSľiḑê">
              <a:extLst>
                <a:ext uri="{FF2B5EF4-FFF2-40B4-BE49-F238E27FC236}">
                  <a16:creationId xmlns:a16="http://schemas.microsoft.com/office/drawing/2014/main" id="{4EA1A856-A1FA-4B13-9A02-2085CBA65F02}"/>
                </a:ext>
              </a:extLst>
            </p:cNvPr>
            <p:cNvSpPr/>
            <p:nvPr/>
          </p:nvSpPr>
          <p:spPr bwMode="auto">
            <a:xfrm>
              <a:off x="4249814" y="3820021"/>
              <a:ext cx="1150548" cy="1009583"/>
            </a:xfrm>
            <a:custGeom>
              <a:avLst/>
              <a:gdLst/>
              <a:ahLst/>
              <a:cxnLst>
                <a:cxn ang="0">
                  <a:pos x="321" y="263"/>
                </a:cxn>
                <a:cxn ang="0">
                  <a:pos x="145" y="263"/>
                </a:cxn>
                <a:cxn ang="0">
                  <a:pos x="47" y="165"/>
                </a:cxn>
                <a:cxn ang="0">
                  <a:pos x="47" y="98"/>
                </a:cxn>
                <a:cxn ang="0">
                  <a:pos x="0" y="52"/>
                </a:cxn>
                <a:cxn ang="0">
                  <a:pos x="0" y="0"/>
                </a:cxn>
                <a:cxn ang="0">
                  <a:pos x="99" y="98"/>
                </a:cxn>
                <a:cxn ang="0">
                  <a:pos x="99" y="165"/>
                </a:cxn>
                <a:cxn ang="0">
                  <a:pos x="145" y="211"/>
                </a:cxn>
                <a:cxn ang="0">
                  <a:pos x="321" y="211"/>
                </a:cxn>
                <a:cxn ang="0">
                  <a:pos x="321" y="263"/>
                </a:cxn>
              </a:cxnLst>
              <a:rect l="0" t="0" r="r" b="b"/>
              <a:pathLst>
                <a:path w="321" h="263">
                  <a:moveTo>
                    <a:pt x="321" y="263"/>
                  </a:moveTo>
                  <a:cubicBezTo>
                    <a:pt x="145" y="263"/>
                    <a:pt x="145" y="263"/>
                    <a:pt x="145" y="263"/>
                  </a:cubicBezTo>
                  <a:cubicBezTo>
                    <a:pt x="91" y="263"/>
                    <a:pt x="47" y="219"/>
                    <a:pt x="47" y="165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73"/>
                    <a:pt x="26" y="52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0"/>
                    <a:pt x="99" y="44"/>
                    <a:pt x="99" y="98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90"/>
                    <a:pt x="119" y="211"/>
                    <a:pt x="145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63"/>
                    <a:pt x="321" y="263"/>
                    <a:pt x="321" y="26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4" name="îŝliḍé">
              <a:extLst>
                <a:ext uri="{FF2B5EF4-FFF2-40B4-BE49-F238E27FC236}">
                  <a16:creationId xmlns:a16="http://schemas.microsoft.com/office/drawing/2014/main" id="{77955D0C-463D-4768-BA40-33244F089B1F}"/>
                </a:ext>
              </a:extLst>
            </p:cNvPr>
            <p:cNvSpPr/>
            <p:nvPr/>
          </p:nvSpPr>
          <p:spPr bwMode="auto">
            <a:xfrm>
              <a:off x="5400420" y="3317142"/>
              <a:ext cx="1508253" cy="1513586"/>
            </a:xfrm>
            <a:custGeom>
              <a:avLst/>
              <a:gdLst/>
              <a:ahLst/>
              <a:cxnLst>
                <a:cxn ang="0">
                  <a:pos x="0" y="397"/>
                </a:cxn>
                <a:cxn ang="0">
                  <a:pos x="0" y="345"/>
                </a:cxn>
                <a:cxn ang="0">
                  <a:pos x="46" y="299"/>
                </a:cxn>
                <a:cxn ang="0">
                  <a:pos x="46" y="98"/>
                </a:cxn>
                <a:cxn ang="0">
                  <a:pos x="145" y="0"/>
                </a:cxn>
                <a:cxn ang="0">
                  <a:pos x="394" y="0"/>
                </a:cxn>
                <a:cxn ang="0">
                  <a:pos x="394" y="52"/>
                </a:cxn>
                <a:cxn ang="0">
                  <a:pos x="145" y="52"/>
                </a:cxn>
                <a:cxn ang="0">
                  <a:pos x="98" y="98"/>
                </a:cxn>
                <a:cxn ang="0">
                  <a:pos x="98" y="299"/>
                </a:cxn>
                <a:cxn ang="0">
                  <a:pos x="0" y="397"/>
                </a:cxn>
              </a:cxnLst>
              <a:rect l="0" t="0" r="r" b="b"/>
              <a:pathLst>
                <a:path w="394" h="397">
                  <a:moveTo>
                    <a:pt x="0" y="397"/>
                  </a:moveTo>
                  <a:cubicBezTo>
                    <a:pt x="0" y="345"/>
                    <a:pt x="0" y="345"/>
                    <a:pt x="0" y="345"/>
                  </a:cubicBezTo>
                  <a:cubicBezTo>
                    <a:pt x="26" y="345"/>
                    <a:pt x="46" y="324"/>
                    <a:pt x="46" y="299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44"/>
                    <a:pt x="90" y="0"/>
                    <a:pt x="145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394" y="52"/>
                    <a:pt x="394" y="52"/>
                    <a:pt x="394" y="5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19" y="52"/>
                    <a:pt x="98" y="73"/>
                    <a:pt x="98" y="98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353"/>
                    <a:pt x="54" y="397"/>
                    <a:pt x="0" y="397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5" name="íṣḷîḋé">
              <a:extLst>
                <a:ext uri="{FF2B5EF4-FFF2-40B4-BE49-F238E27FC236}">
                  <a16:creationId xmlns:a16="http://schemas.microsoft.com/office/drawing/2014/main" id="{E1D3AB05-937E-4C49-8E82-3593B272AB94}"/>
                </a:ext>
              </a:extLst>
            </p:cNvPr>
            <p:cNvSpPr/>
            <p:nvPr/>
          </p:nvSpPr>
          <p:spPr bwMode="auto">
            <a:xfrm>
              <a:off x="8132226" y="3448387"/>
              <a:ext cx="1226049" cy="877031"/>
            </a:xfrm>
            <a:custGeom>
              <a:avLst/>
              <a:gdLst/>
              <a:ahLst/>
              <a:cxnLst>
                <a:cxn ang="0">
                  <a:pos x="0" y="230"/>
                </a:cxn>
                <a:cxn ang="0">
                  <a:pos x="0" y="178"/>
                </a:cxn>
                <a:cxn ang="0">
                  <a:pos x="46" y="132"/>
                </a:cxn>
                <a:cxn ang="0">
                  <a:pos x="46" y="98"/>
                </a:cxn>
                <a:cxn ang="0">
                  <a:pos x="144" y="0"/>
                </a:cxn>
                <a:cxn ang="0">
                  <a:pos x="320" y="0"/>
                </a:cxn>
                <a:cxn ang="0">
                  <a:pos x="320" y="52"/>
                </a:cxn>
                <a:cxn ang="0">
                  <a:pos x="144" y="52"/>
                </a:cxn>
                <a:cxn ang="0">
                  <a:pos x="98" y="98"/>
                </a:cxn>
                <a:cxn ang="0">
                  <a:pos x="98" y="132"/>
                </a:cxn>
                <a:cxn ang="0">
                  <a:pos x="0" y="230"/>
                </a:cxn>
              </a:cxnLst>
              <a:rect l="0" t="0" r="r" b="b"/>
              <a:pathLst>
                <a:path w="320" h="230">
                  <a:moveTo>
                    <a:pt x="0" y="230"/>
                  </a:moveTo>
                  <a:cubicBezTo>
                    <a:pt x="0" y="178"/>
                    <a:pt x="0" y="178"/>
                    <a:pt x="0" y="178"/>
                  </a:cubicBezTo>
                  <a:cubicBezTo>
                    <a:pt x="25" y="178"/>
                    <a:pt x="46" y="157"/>
                    <a:pt x="46" y="132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44"/>
                    <a:pt x="90" y="0"/>
                    <a:pt x="144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19" y="52"/>
                    <a:pt x="98" y="73"/>
                    <a:pt x="98" y="98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86"/>
                    <a:pt x="54" y="230"/>
                    <a:pt x="0" y="23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6" name="îšlïḓê">
              <a:extLst>
                <a:ext uri="{FF2B5EF4-FFF2-40B4-BE49-F238E27FC236}">
                  <a16:creationId xmlns:a16="http://schemas.microsoft.com/office/drawing/2014/main" id="{BC1A94BE-314C-40A6-B06D-DD48D8D26DA1}"/>
                </a:ext>
              </a:extLst>
            </p:cNvPr>
            <p:cNvSpPr/>
            <p:nvPr/>
          </p:nvSpPr>
          <p:spPr bwMode="auto">
            <a:xfrm>
              <a:off x="6903807" y="3322257"/>
              <a:ext cx="1228419" cy="1001985"/>
            </a:xfrm>
            <a:custGeom>
              <a:avLst/>
              <a:gdLst/>
              <a:ahLst/>
              <a:cxnLst>
                <a:cxn ang="0">
                  <a:pos x="321" y="263"/>
                </a:cxn>
                <a:cxn ang="0">
                  <a:pos x="145" y="263"/>
                </a:cxn>
                <a:cxn ang="0">
                  <a:pos x="47" y="165"/>
                </a:cxn>
                <a:cxn ang="0">
                  <a:pos x="47" y="98"/>
                </a:cxn>
                <a:cxn ang="0">
                  <a:pos x="0" y="52"/>
                </a:cxn>
                <a:cxn ang="0">
                  <a:pos x="0" y="0"/>
                </a:cxn>
                <a:cxn ang="0">
                  <a:pos x="99" y="98"/>
                </a:cxn>
                <a:cxn ang="0">
                  <a:pos x="99" y="165"/>
                </a:cxn>
                <a:cxn ang="0">
                  <a:pos x="145" y="211"/>
                </a:cxn>
                <a:cxn ang="0">
                  <a:pos x="321" y="211"/>
                </a:cxn>
                <a:cxn ang="0">
                  <a:pos x="321" y="263"/>
                </a:cxn>
              </a:cxnLst>
              <a:rect l="0" t="0" r="r" b="b"/>
              <a:pathLst>
                <a:path w="321" h="263">
                  <a:moveTo>
                    <a:pt x="321" y="263"/>
                  </a:moveTo>
                  <a:cubicBezTo>
                    <a:pt x="145" y="263"/>
                    <a:pt x="145" y="263"/>
                    <a:pt x="145" y="263"/>
                  </a:cubicBezTo>
                  <a:cubicBezTo>
                    <a:pt x="91" y="263"/>
                    <a:pt x="47" y="219"/>
                    <a:pt x="47" y="165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73"/>
                    <a:pt x="26" y="52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0"/>
                    <a:pt x="99" y="44"/>
                    <a:pt x="99" y="98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90"/>
                    <a:pt x="119" y="211"/>
                    <a:pt x="145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63"/>
                    <a:pt x="321" y="263"/>
                    <a:pt x="321" y="26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7" name="íṡḻîḑe">
              <a:extLst>
                <a:ext uri="{FF2B5EF4-FFF2-40B4-BE49-F238E27FC236}">
                  <a16:creationId xmlns:a16="http://schemas.microsoft.com/office/drawing/2014/main" id="{CEA5CFD9-1166-4430-81AA-69BF85A9ACF2}"/>
                </a:ext>
              </a:extLst>
            </p:cNvPr>
            <p:cNvSpPr/>
            <p:nvPr/>
          </p:nvSpPr>
          <p:spPr bwMode="auto">
            <a:xfrm>
              <a:off x="9350171" y="2055576"/>
              <a:ext cx="1226049" cy="1586673"/>
            </a:xfrm>
            <a:custGeom>
              <a:avLst/>
              <a:gdLst/>
              <a:ahLst/>
              <a:cxnLst>
                <a:cxn ang="0">
                  <a:pos x="0" y="417"/>
                </a:cxn>
                <a:cxn ang="0">
                  <a:pos x="0" y="365"/>
                </a:cxn>
                <a:cxn ang="0">
                  <a:pos x="46" y="319"/>
                </a:cxn>
                <a:cxn ang="0">
                  <a:pos x="46" y="98"/>
                </a:cxn>
                <a:cxn ang="0">
                  <a:pos x="145" y="0"/>
                </a:cxn>
                <a:cxn ang="0">
                  <a:pos x="320" y="0"/>
                </a:cxn>
                <a:cxn ang="0">
                  <a:pos x="320" y="52"/>
                </a:cxn>
                <a:cxn ang="0">
                  <a:pos x="145" y="52"/>
                </a:cxn>
                <a:cxn ang="0">
                  <a:pos x="98" y="98"/>
                </a:cxn>
                <a:cxn ang="0">
                  <a:pos x="98" y="319"/>
                </a:cxn>
                <a:cxn ang="0">
                  <a:pos x="0" y="417"/>
                </a:cxn>
              </a:cxnLst>
              <a:rect l="0" t="0" r="r" b="b"/>
              <a:pathLst>
                <a:path w="320" h="417">
                  <a:moveTo>
                    <a:pt x="0" y="417"/>
                  </a:moveTo>
                  <a:cubicBezTo>
                    <a:pt x="0" y="365"/>
                    <a:pt x="0" y="365"/>
                    <a:pt x="0" y="365"/>
                  </a:cubicBezTo>
                  <a:cubicBezTo>
                    <a:pt x="26" y="365"/>
                    <a:pt x="46" y="344"/>
                    <a:pt x="46" y="319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44"/>
                    <a:pt x="90" y="0"/>
                    <a:pt x="145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19" y="52"/>
                    <a:pt x="98" y="73"/>
                    <a:pt x="98" y="98"/>
                  </a:cubicBezTo>
                  <a:cubicBezTo>
                    <a:pt x="98" y="319"/>
                    <a:pt x="98" y="319"/>
                    <a:pt x="98" y="319"/>
                  </a:cubicBezTo>
                  <a:cubicBezTo>
                    <a:pt x="98" y="373"/>
                    <a:pt x="54" y="417"/>
                    <a:pt x="0" y="417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8" name="íślïdê">
              <a:extLst>
                <a:ext uri="{FF2B5EF4-FFF2-40B4-BE49-F238E27FC236}">
                  <a16:creationId xmlns:a16="http://schemas.microsoft.com/office/drawing/2014/main" id="{F47A0EA1-262F-4D28-A75F-BA0D050AF5D0}"/>
                </a:ext>
              </a:extLst>
            </p:cNvPr>
            <p:cNvSpPr/>
            <p:nvPr/>
          </p:nvSpPr>
          <p:spPr>
            <a:xfrm>
              <a:off x="9881651" y="1949666"/>
              <a:ext cx="1321385" cy="41400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29" name="iśļiḍe">
            <a:extLst>
              <a:ext uri="{FF2B5EF4-FFF2-40B4-BE49-F238E27FC236}">
                <a16:creationId xmlns:a16="http://schemas.microsoft.com/office/drawing/2014/main" id="{6AFCA3EB-3FA2-443E-AEB9-210578133ACE}"/>
              </a:ext>
            </a:extLst>
          </p:cNvPr>
          <p:cNvSpPr/>
          <p:nvPr/>
        </p:nvSpPr>
        <p:spPr bwMode="auto">
          <a:xfrm>
            <a:off x="2969506" y="3475233"/>
            <a:ext cx="748886" cy="748886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배달의민족 한나체 Air" panose="020B0600000101010101" pitchFamily="50" charset="-127"/>
            </a:endParaRPr>
          </a:p>
        </p:txBody>
      </p:sp>
      <p:sp>
        <p:nvSpPr>
          <p:cNvPr id="27" name="işlîḓè">
            <a:extLst>
              <a:ext uri="{FF2B5EF4-FFF2-40B4-BE49-F238E27FC236}">
                <a16:creationId xmlns:a16="http://schemas.microsoft.com/office/drawing/2014/main" id="{0D97B374-91AF-4FD3-9801-8DFE4CB7077C}"/>
              </a:ext>
            </a:extLst>
          </p:cNvPr>
          <p:cNvSpPr/>
          <p:nvPr/>
        </p:nvSpPr>
        <p:spPr bwMode="auto">
          <a:xfrm>
            <a:off x="5382315" y="2988437"/>
            <a:ext cx="748886" cy="748886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배달의민족 한나체 Air" panose="020B0600000101010101" pitchFamily="50" charset="-127"/>
            </a:endParaRPr>
          </a:p>
        </p:txBody>
      </p:sp>
      <p:sp>
        <p:nvSpPr>
          <p:cNvPr id="25" name="îṩļïḍè">
            <a:extLst>
              <a:ext uri="{FF2B5EF4-FFF2-40B4-BE49-F238E27FC236}">
                <a16:creationId xmlns:a16="http://schemas.microsoft.com/office/drawing/2014/main" id="{63C0ACDD-885C-423F-82E5-E49D7BDD17EA}"/>
              </a:ext>
            </a:extLst>
          </p:cNvPr>
          <p:cNvSpPr/>
          <p:nvPr/>
        </p:nvSpPr>
        <p:spPr bwMode="auto">
          <a:xfrm>
            <a:off x="9283521" y="1793783"/>
            <a:ext cx="748886" cy="748886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10" name="íṧľiḓe">
            <a:extLst>
              <a:ext uri="{FF2B5EF4-FFF2-40B4-BE49-F238E27FC236}">
                <a16:creationId xmlns:a16="http://schemas.microsoft.com/office/drawing/2014/main" id="{A2E0AD2E-9C95-4689-8805-FDDFF88F25B0}"/>
              </a:ext>
            </a:extLst>
          </p:cNvPr>
          <p:cNvGrpSpPr/>
          <p:nvPr/>
        </p:nvGrpSpPr>
        <p:grpSpPr>
          <a:xfrm>
            <a:off x="2340382" y="2328214"/>
            <a:ext cx="2007132" cy="1041396"/>
            <a:chOff x="812245" y="4659298"/>
            <a:chExt cx="2007132" cy="1041396"/>
          </a:xfrm>
        </p:grpSpPr>
        <p:sp>
          <p:nvSpPr>
            <p:cNvPr id="23" name="í$ḻîḋè">
              <a:extLst>
                <a:ext uri="{FF2B5EF4-FFF2-40B4-BE49-F238E27FC236}">
                  <a16:creationId xmlns:a16="http://schemas.microsoft.com/office/drawing/2014/main" id="{DC024668-2B81-4770-BCD7-7EAD72571B6C}"/>
                </a:ext>
              </a:extLst>
            </p:cNvPr>
            <p:cNvSpPr/>
            <p:nvPr/>
          </p:nvSpPr>
          <p:spPr bwMode="auto">
            <a:xfrm>
              <a:off x="812245" y="5082915"/>
              <a:ext cx="2007132" cy="617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EDA, </a:t>
              </a: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시각화</a:t>
              </a:r>
              <a:endParaRPr lang="en-US" altLang="zh-CN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4" name="iš1íḓe">
              <a:extLst>
                <a:ext uri="{FF2B5EF4-FFF2-40B4-BE49-F238E27FC236}">
                  <a16:creationId xmlns:a16="http://schemas.microsoft.com/office/drawing/2014/main" id="{9674ABB0-9E18-4FC9-A258-CAA1D3471254}"/>
                </a:ext>
              </a:extLst>
            </p:cNvPr>
            <p:cNvSpPr txBox="1"/>
            <p:nvPr/>
          </p:nvSpPr>
          <p:spPr bwMode="auto">
            <a:xfrm>
              <a:off x="812245" y="4659298"/>
              <a:ext cx="2007132" cy="423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Exploration</a:t>
              </a:r>
              <a:endParaRPr lang="en-US" altLang="zh-CN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11" name="iṥḷiḑé">
            <a:extLst>
              <a:ext uri="{FF2B5EF4-FFF2-40B4-BE49-F238E27FC236}">
                <a16:creationId xmlns:a16="http://schemas.microsoft.com/office/drawing/2014/main" id="{EAD01534-4E46-4923-9EA4-0F593506EE91}"/>
              </a:ext>
            </a:extLst>
          </p:cNvPr>
          <p:cNvGrpSpPr/>
          <p:nvPr/>
        </p:nvGrpSpPr>
        <p:grpSpPr>
          <a:xfrm>
            <a:off x="4807426" y="1895032"/>
            <a:ext cx="2007132" cy="1041396"/>
            <a:chOff x="812245" y="4659298"/>
            <a:chExt cx="2007132" cy="1041396"/>
          </a:xfrm>
        </p:grpSpPr>
        <p:sp>
          <p:nvSpPr>
            <p:cNvPr id="21" name="îṥ1ídê">
              <a:extLst>
                <a:ext uri="{FF2B5EF4-FFF2-40B4-BE49-F238E27FC236}">
                  <a16:creationId xmlns:a16="http://schemas.microsoft.com/office/drawing/2014/main" id="{70D5119F-0D57-4F1E-BD3A-4A74C2C89232}"/>
                </a:ext>
              </a:extLst>
            </p:cNvPr>
            <p:cNvSpPr/>
            <p:nvPr/>
          </p:nvSpPr>
          <p:spPr bwMode="auto">
            <a:xfrm>
              <a:off x="812245" y="5082915"/>
              <a:ext cx="2007132" cy="617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데이터 정제 및 파생 변수 생성</a:t>
              </a:r>
              <a:endParaRPr lang="en-US" altLang="zh-CN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2" name="isḷíḑê">
              <a:extLst>
                <a:ext uri="{FF2B5EF4-FFF2-40B4-BE49-F238E27FC236}">
                  <a16:creationId xmlns:a16="http://schemas.microsoft.com/office/drawing/2014/main" id="{7E426832-6552-4054-9833-B096162D38B5}"/>
                </a:ext>
              </a:extLst>
            </p:cNvPr>
            <p:cNvSpPr txBox="1"/>
            <p:nvPr/>
          </p:nvSpPr>
          <p:spPr bwMode="auto">
            <a:xfrm>
              <a:off x="812245" y="4659298"/>
              <a:ext cx="2007132" cy="423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Modification</a:t>
              </a:r>
              <a:endParaRPr lang="en-US" altLang="zh-CN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12" name="ïṣ1ïḍé">
            <a:extLst>
              <a:ext uri="{FF2B5EF4-FFF2-40B4-BE49-F238E27FC236}">
                <a16:creationId xmlns:a16="http://schemas.microsoft.com/office/drawing/2014/main" id="{6B5C524F-AC1D-4177-AA91-B078DF6D4695}"/>
              </a:ext>
            </a:extLst>
          </p:cNvPr>
          <p:cNvGrpSpPr/>
          <p:nvPr/>
        </p:nvGrpSpPr>
        <p:grpSpPr>
          <a:xfrm>
            <a:off x="7162741" y="1162091"/>
            <a:ext cx="2330100" cy="1041396"/>
            <a:chOff x="812245" y="4659298"/>
            <a:chExt cx="2330100" cy="1041396"/>
          </a:xfrm>
        </p:grpSpPr>
        <p:sp>
          <p:nvSpPr>
            <p:cNvPr id="19" name="îṣḻïḓé">
              <a:extLst>
                <a:ext uri="{FF2B5EF4-FFF2-40B4-BE49-F238E27FC236}">
                  <a16:creationId xmlns:a16="http://schemas.microsoft.com/office/drawing/2014/main" id="{1B3D7673-A0DC-4486-A9F6-4AA3BF789BD2}"/>
                </a:ext>
              </a:extLst>
            </p:cNvPr>
            <p:cNvSpPr/>
            <p:nvPr/>
          </p:nvSpPr>
          <p:spPr bwMode="auto">
            <a:xfrm>
              <a:off x="1135213" y="5082915"/>
              <a:ext cx="2007132" cy="617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MAE, RMSE</a:t>
              </a:r>
              <a:endParaRPr lang="en-US" altLang="zh-CN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0" name="îś1îḋé">
              <a:extLst>
                <a:ext uri="{FF2B5EF4-FFF2-40B4-BE49-F238E27FC236}">
                  <a16:creationId xmlns:a16="http://schemas.microsoft.com/office/drawing/2014/main" id="{FADC1C85-F0D9-484E-AB08-FE66713017EC}"/>
                </a:ext>
              </a:extLst>
            </p:cNvPr>
            <p:cNvSpPr txBox="1"/>
            <p:nvPr/>
          </p:nvSpPr>
          <p:spPr bwMode="auto">
            <a:xfrm>
              <a:off x="812245" y="4659298"/>
              <a:ext cx="2007132" cy="423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Assessment</a:t>
              </a:r>
              <a:endParaRPr lang="en-US" altLang="zh-CN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7" name="íṡḷïďé">
            <a:extLst>
              <a:ext uri="{FF2B5EF4-FFF2-40B4-BE49-F238E27FC236}">
                <a16:creationId xmlns:a16="http://schemas.microsoft.com/office/drawing/2014/main" id="{C29D4EFB-7FFF-41F5-88A8-C6102F7D3282}"/>
              </a:ext>
            </a:extLst>
          </p:cNvPr>
          <p:cNvSpPr/>
          <p:nvPr/>
        </p:nvSpPr>
        <p:spPr bwMode="auto">
          <a:xfrm>
            <a:off x="8114832" y="3163554"/>
            <a:ext cx="748886" cy="748886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14" name="íşļiḋê">
            <a:extLst>
              <a:ext uri="{FF2B5EF4-FFF2-40B4-BE49-F238E27FC236}">
                <a16:creationId xmlns:a16="http://schemas.microsoft.com/office/drawing/2014/main" id="{BE140A87-C86C-4480-B8E3-2D73E5C49373}"/>
              </a:ext>
            </a:extLst>
          </p:cNvPr>
          <p:cNvGrpSpPr/>
          <p:nvPr/>
        </p:nvGrpSpPr>
        <p:grpSpPr>
          <a:xfrm>
            <a:off x="8344038" y="4326500"/>
            <a:ext cx="2007132" cy="1041396"/>
            <a:chOff x="812245" y="4659298"/>
            <a:chExt cx="2007132" cy="1041396"/>
          </a:xfrm>
        </p:grpSpPr>
        <p:sp>
          <p:nvSpPr>
            <p:cNvPr id="15" name="íṣļíḑé">
              <a:extLst>
                <a:ext uri="{FF2B5EF4-FFF2-40B4-BE49-F238E27FC236}">
                  <a16:creationId xmlns:a16="http://schemas.microsoft.com/office/drawing/2014/main" id="{4959E72C-77EF-4CB6-A7C2-00F0A83A771C}"/>
                </a:ext>
              </a:extLst>
            </p:cNvPr>
            <p:cNvSpPr/>
            <p:nvPr/>
          </p:nvSpPr>
          <p:spPr bwMode="auto">
            <a:xfrm>
              <a:off x="812245" y="5082915"/>
              <a:ext cx="2007132" cy="617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XGBoost</a:t>
              </a:r>
              <a:r>
                <a:rPr lang="en-US" altLang="zh-CN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모델 구축</a:t>
              </a:r>
              <a:r>
                <a:rPr lang="en-US" altLang="zh-CN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endParaRPr lang="en-US" altLang="zh-CN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6" name="ïşļidé">
              <a:extLst>
                <a:ext uri="{FF2B5EF4-FFF2-40B4-BE49-F238E27FC236}">
                  <a16:creationId xmlns:a16="http://schemas.microsoft.com/office/drawing/2014/main" id="{A40805EA-565D-43C3-8288-834562F3CA3E}"/>
                </a:ext>
              </a:extLst>
            </p:cNvPr>
            <p:cNvSpPr txBox="1"/>
            <p:nvPr/>
          </p:nvSpPr>
          <p:spPr bwMode="auto">
            <a:xfrm>
              <a:off x="812245" y="4659298"/>
              <a:ext cx="2007132" cy="423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Modeling</a:t>
              </a:r>
              <a:endParaRPr lang="en-US" altLang="zh-CN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200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2511108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1-5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분석방법론 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50581" y="264236"/>
            <a:ext cx="8009852" cy="72669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SEMMA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2" name="iśļiḍe">
            <a:extLst>
              <a:ext uri="{FF2B5EF4-FFF2-40B4-BE49-F238E27FC236}">
                <a16:creationId xmlns:a16="http://schemas.microsoft.com/office/drawing/2014/main" id="{6AFCA3EB-3FA2-443E-AEB9-210578133ACE}"/>
              </a:ext>
            </a:extLst>
          </p:cNvPr>
          <p:cNvSpPr/>
          <p:nvPr/>
        </p:nvSpPr>
        <p:spPr bwMode="auto">
          <a:xfrm>
            <a:off x="1227943" y="4939866"/>
            <a:ext cx="748886" cy="748886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204" name="íṧľiḓe">
            <a:extLst>
              <a:ext uri="{FF2B5EF4-FFF2-40B4-BE49-F238E27FC236}">
                <a16:creationId xmlns:a16="http://schemas.microsoft.com/office/drawing/2014/main" id="{A2E0AD2E-9C95-4689-8805-FDDFF88F25B0}"/>
              </a:ext>
            </a:extLst>
          </p:cNvPr>
          <p:cNvGrpSpPr/>
          <p:nvPr/>
        </p:nvGrpSpPr>
        <p:grpSpPr>
          <a:xfrm>
            <a:off x="598819" y="3840743"/>
            <a:ext cx="2007132" cy="1041396"/>
            <a:chOff x="812245" y="4659298"/>
            <a:chExt cx="2007132" cy="1041396"/>
          </a:xfrm>
        </p:grpSpPr>
        <p:sp>
          <p:nvSpPr>
            <p:cNvPr id="205" name="í$ḻîḋè">
              <a:extLst>
                <a:ext uri="{FF2B5EF4-FFF2-40B4-BE49-F238E27FC236}">
                  <a16:creationId xmlns:a16="http://schemas.microsoft.com/office/drawing/2014/main" id="{DC024668-2B81-4770-BCD7-7EAD72571B6C}"/>
                </a:ext>
              </a:extLst>
            </p:cNvPr>
            <p:cNvSpPr/>
            <p:nvPr/>
          </p:nvSpPr>
          <p:spPr bwMode="auto">
            <a:xfrm>
              <a:off x="812245" y="5082915"/>
              <a:ext cx="2007132" cy="617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ko-KR" altLang="en-US" sz="1100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크롤링</a:t>
              </a: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통해 데이터 셋 준비</a:t>
              </a:r>
              <a:endParaRPr lang="en-US" altLang="zh-CN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06" name="iš1íḓe">
              <a:extLst>
                <a:ext uri="{FF2B5EF4-FFF2-40B4-BE49-F238E27FC236}">
                  <a16:creationId xmlns:a16="http://schemas.microsoft.com/office/drawing/2014/main" id="{9674ABB0-9E18-4FC9-A258-CAA1D3471254}"/>
                </a:ext>
              </a:extLst>
            </p:cNvPr>
            <p:cNvSpPr txBox="1"/>
            <p:nvPr/>
          </p:nvSpPr>
          <p:spPr bwMode="auto">
            <a:xfrm>
              <a:off x="812245" y="4659298"/>
              <a:ext cx="2007132" cy="423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Sampling</a:t>
              </a:r>
              <a:endParaRPr lang="en-US" altLang="zh-CN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79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oup 4">
            <a:extLst>
              <a:ext uri="{FF2B5EF4-FFF2-40B4-BE49-F238E27FC236}">
                <a16:creationId xmlns:a16="http://schemas.microsoft.com/office/drawing/2014/main" id="{BA3F3DEA-FBDF-4DC2-B6C7-C4EBAEE4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47"/>
          <a:stretch/>
        </p:blipFill>
        <p:spPr>
          <a:xfrm>
            <a:off x="675229" y="-1"/>
            <a:ext cx="10841542" cy="1683895"/>
          </a:xfrm>
          <a:prstGeom prst="rect">
            <a:avLst/>
          </a:prstGeom>
        </p:spPr>
      </p:pic>
      <p:sp>
        <p:nvSpPr>
          <p:cNvPr id="6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2511108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1-6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일정 관리 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íṡlîḑê">
            <a:extLst>
              <a:ext uri="{FF2B5EF4-FFF2-40B4-BE49-F238E27FC236}">
                <a16:creationId xmlns:a16="http://schemas.microsoft.com/office/drawing/2014/main" id="{985C9B66-6966-4C38-83EF-EAC918C29ECB}"/>
              </a:ext>
            </a:extLst>
          </p:cNvPr>
          <p:cNvSpPr txBox="1">
            <a:spLocks/>
          </p:cNvSpPr>
          <p:nvPr/>
        </p:nvSpPr>
        <p:spPr>
          <a:xfrm>
            <a:off x="1052980" y="3266038"/>
            <a:ext cx="4232743" cy="6757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"/>
            </a:endParaRPr>
          </a:p>
        </p:txBody>
      </p:sp>
      <p:pic>
        <p:nvPicPr>
          <p:cNvPr id="11" name="Group 5">
            <a:extLst>
              <a:ext uri="{FF2B5EF4-FFF2-40B4-BE49-F238E27FC236}">
                <a16:creationId xmlns:a16="http://schemas.microsoft.com/office/drawing/2014/main" id="{791A1D1B-6A23-474E-8AEC-959F7532A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82" b="71733"/>
          <a:stretch/>
        </p:blipFill>
        <p:spPr>
          <a:xfrm>
            <a:off x="0" y="5637879"/>
            <a:ext cx="3676175" cy="1220121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24163" y="19028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3525"/>
            <a:ext cx="12192000" cy="3790950"/>
          </a:xfrm>
          <a:prstGeom prst="rect">
            <a:avLst/>
          </a:prstGeom>
          <a:noFill/>
          <a:ln>
            <a:noFill/>
          </a:ln>
          <a:effectLst>
            <a:glow rad="381000">
              <a:schemeClr val="tx1">
                <a:lumMod val="50000"/>
                <a:lumOff val="50000"/>
                <a:alpha val="16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3001" y="1070116"/>
            <a:ext cx="364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기간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2022.4 ~ 2022.5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3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oup 4">
            <a:extLst>
              <a:ext uri="{FF2B5EF4-FFF2-40B4-BE49-F238E27FC236}">
                <a16:creationId xmlns:a16="http://schemas.microsoft.com/office/drawing/2014/main" id="{BA3F3DEA-FBDF-4DC2-B6C7-C4EBAEE4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47"/>
          <a:stretch/>
        </p:blipFill>
        <p:spPr>
          <a:xfrm>
            <a:off x="675229" y="-1"/>
            <a:ext cx="10841542" cy="1683895"/>
          </a:xfrm>
          <a:prstGeom prst="rect">
            <a:avLst/>
          </a:prstGeom>
        </p:spPr>
      </p:pic>
      <p:sp>
        <p:nvSpPr>
          <p:cNvPr id="6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2511108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1-7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도구 및 개발환경 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Group 6">
            <a:extLst>
              <a:ext uri="{FF2B5EF4-FFF2-40B4-BE49-F238E27FC236}">
                <a16:creationId xmlns:a16="http://schemas.microsoft.com/office/drawing/2014/main" id="{CEF91261-6A79-4077-9BF4-3CE98A79EAB7}"/>
              </a:ext>
            </a:extLst>
          </p:cNvPr>
          <p:cNvSpPr txBox="1"/>
          <p:nvPr/>
        </p:nvSpPr>
        <p:spPr>
          <a:xfrm>
            <a:off x="463001" y="1124701"/>
            <a:ext cx="3519053" cy="453899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ko-KR" altLang="en-US" sz="3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도구</a:t>
            </a:r>
            <a:r>
              <a:rPr lang="en-US" altLang="zh-CN" sz="3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3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및 개발 환경</a:t>
            </a:r>
            <a:endParaRPr lang="zh-CN" altLang="en-US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íṡlîḑê">
            <a:extLst>
              <a:ext uri="{FF2B5EF4-FFF2-40B4-BE49-F238E27FC236}">
                <a16:creationId xmlns:a16="http://schemas.microsoft.com/office/drawing/2014/main" id="{985C9B66-6966-4C38-83EF-EAC918C29ECB}"/>
              </a:ext>
            </a:extLst>
          </p:cNvPr>
          <p:cNvSpPr txBox="1">
            <a:spLocks/>
          </p:cNvSpPr>
          <p:nvPr/>
        </p:nvSpPr>
        <p:spPr>
          <a:xfrm>
            <a:off x="1052980" y="3266038"/>
            <a:ext cx="4232743" cy="6757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"/>
            </a:endParaRPr>
          </a:p>
        </p:txBody>
      </p:sp>
      <p:pic>
        <p:nvPicPr>
          <p:cNvPr id="11" name="Group 5">
            <a:extLst>
              <a:ext uri="{FF2B5EF4-FFF2-40B4-BE49-F238E27FC236}">
                <a16:creationId xmlns:a16="http://schemas.microsoft.com/office/drawing/2014/main" id="{791A1D1B-6A23-474E-8AEC-959F7532A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82" b="71733"/>
          <a:stretch/>
        </p:blipFill>
        <p:spPr>
          <a:xfrm>
            <a:off x="0" y="5637879"/>
            <a:ext cx="3676175" cy="1220121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372239"/>
              </p:ext>
            </p:extLst>
          </p:nvPr>
        </p:nvGraphicFramePr>
        <p:xfrm>
          <a:off x="1319718" y="1719444"/>
          <a:ext cx="9552564" cy="4963091"/>
        </p:xfrm>
        <a:graphic>
          <a:graphicData uri="http://schemas.openxmlformats.org/drawingml/2006/table">
            <a:tbl>
              <a:tblPr/>
              <a:tblGrid>
                <a:gridCol w="2030094">
                  <a:extLst>
                    <a:ext uri="{9D8B030D-6E8A-4147-A177-3AD203B41FA5}">
                      <a16:colId xmlns:a16="http://schemas.microsoft.com/office/drawing/2014/main" val="1432941901"/>
                    </a:ext>
                  </a:extLst>
                </a:gridCol>
                <a:gridCol w="3670854">
                  <a:extLst>
                    <a:ext uri="{9D8B030D-6E8A-4147-A177-3AD203B41FA5}">
                      <a16:colId xmlns:a16="http://schemas.microsoft.com/office/drawing/2014/main" val="2732479202"/>
                    </a:ext>
                  </a:extLst>
                </a:gridCol>
                <a:gridCol w="3851616">
                  <a:extLst>
                    <a:ext uri="{9D8B030D-6E8A-4147-A177-3AD203B41FA5}">
                      <a16:colId xmlns:a16="http://schemas.microsoft.com/office/drawing/2014/main" val="2459279873"/>
                    </a:ext>
                  </a:extLst>
                </a:gridCol>
              </a:tblGrid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구분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F1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사용언어 및 도구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F1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465756"/>
                  </a:ext>
                </a:extLst>
              </a:tr>
              <a:tr h="317407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플랫폼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OS</a:t>
                      </a:r>
                      <a:endParaRPr lang="en-US" dirty="0">
                        <a:effectLst/>
                        <a:latin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HW</a:t>
                      </a:r>
                      <a:endParaRPr lang="en-US" dirty="0">
                        <a:effectLst/>
                        <a:latin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921177"/>
                  </a:ext>
                </a:extLst>
              </a:tr>
              <a:tr h="394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Microsoft Windows 10 Home</a:t>
                      </a:r>
                      <a:endParaRPr lang="en-US" dirty="0">
                        <a:effectLst/>
                        <a:latin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Intel(R) Core(TM) i5-6200U CPU @ 2.30GHz   2.40 GHz 16.0GB RAM</a:t>
                      </a:r>
                      <a:endParaRPr lang="en-US" dirty="0">
                        <a:effectLst/>
                        <a:latin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383293"/>
                  </a:ext>
                </a:extLst>
              </a:tr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협업 도구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Notion, Slack</a:t>
                      </a:r>
                      <a:endParaRPr lang="en-US" dirty="0">
                        <a:effectLst/>
                        <a:latin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191142"/>
                  </a:ext>
                </a:extLst>
              </a:tr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문서화 도구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Google Spreadsheet, Google Presentation</a:t>
                      </a:r>
                      <a:endParaRPr lang="en-US" dirty="0">
                        <a:effectLst/>
                        <a:latin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389811"/>
                  </a:ext>
                </a:extLst>
              </a:tr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데이터베이스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SQLite3</a:t>
                      </a:r>
                      <a:endParaRPr lang="en-US" dirty="0">
                        <a:effectLst/>
                        <a:latin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420419"/>
                  </a:ext>
                </a:extLst>
              </a:tr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형상관리 도구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Git</a:t>
                      </a:r>
                      <a:endParaRPr lang="en-US" dirty="0">
                        <a:effectLst/>
                        <a:latin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376631"/>
                  </a:ext>
                </a:extLst>
              </a:tr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분석 도구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 </a:t>
                      </a:r>
                      <a:r>
                        <a:rPr lang="en-US" altLang="ko-KR" sz="1100" dirty="0" err="1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Jupyter</a:t>
                      </a:r>
                      <a:r>
                        <a:rPr lang="en-US" altLang="ko-KR" sz="1100" baseline="0" dirty="0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 Notebook 3.7.7, Anaconda, Python 3.10.4</a:t>
                      </a:r>
                      <a:endParaRPr lang="ko-KR" altLang="en-US" sz="1100" dirty="0">
                        <a:effectLst/>
                        <a:latin typeface="open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150023"/>
                  </a:ext>
                </a:extLst>
              </a:tr>
              <a:tr h="44244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분석 및 시각 패키지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 </a:t>
                      </a:r>
                      <a:r>
                        <a:rPr lang="en-US" altLang="ko-KR" sz="1100" dirty="0" err="1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Numpy</a:t>
                      </a:r>
                      <a:r>
                        <a:rPr lang="en-US" altLang="ko-KR" sz="1100" baseline="0" dirty="0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, Pandas, </a:t>
                      </a:r>
                      <a:r>
                        <a:rPr lang="en-US" altLang="ko-KR" sz="1100" baseline="0" dirty="0" err="1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Scikit</a:t>
                      </a:r>
                      <a:r>
                        <a:rPr lang="en-US" altLang="ko-KR" sz="1100" baseline="0" dirty="0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-Learn, </a:t>
                      </a:r>
                      <a:r>
                        <a:rPr lang="en-US" altLang="ko-KR" sz="1100" baseline="0" dirty="0" err="1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Matplotlib</a:t>
                      </a:r>
                      <a:r>
                        <a:rPr lang="en-US" altLang="ko-KR" sz="1100" baseline="0" dirty="0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en-US" altLang="ko-KR" sz="1100" baseline="0" dirty="0" err="1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Seaborn</a:t>
                      </a:r>
                      <a:r>
                        <a:rPr lang="en-US" altLang="ko-KR" sz="1100" baseline="0" dirty="0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en-US" altLang="ko-KR" sz="1100" baseline="0" dirty="0" err="1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Statsmodel</a:t>
                      </a:r>
                      <a:r>
                        <a:rPr lang="en-US" altLang="ko-KR" sz="1100" baseline="0" dirty="0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en-US" altLang="ko-KR" sz="1100" baseline="0" dirty="0" err="1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Scipy</a:t>
                      </a:r>
                      <a:endParaRPr lang="ko-KR" altLang="en-US" sz="1100" dirty="0">
                        <a:effectLst/>
                        <a:latin typeface="open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74008"/>
                  </a:ext>
                </a:extLst>
              </a:tr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분석 알고리즘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 </a:t>
                      </a:r>
                      <a:r>
                        <a:rPr lang="en-US" altLang="ko-KR" sz="1100" dirty="0" err="1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XGBoost</a:t>
                      </a:r>
                      <a:endParaRPr lang="ko-KR" altLang="en-US" sz="1100" dirty="0">
                        <a:effectLst/>
                        <a:latin typeface="open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0022"/>
                  </a:ext>
                </a:extLst>
              </a:tr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모델링</a:t>
                      </a:r>
                      <a:endParaRPr lang="ko-KR" altLang="en-US" sz="1100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 err="1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Tensorflow</a:t>
                      </a:r>
                      <a:r>
                        <a:rPr lang="en-US" altLang="ko-KR" sz="1100" baseline="0" dirty="0" smtClean="0">
                          <a:effectLst/>
                          <a:latin typeface="open"/>
                          <a:ea typeface="배달의민족 한나체 Air" panose="020B0600000101010101" pitchFamily="50" charset="-127"/>
                        </a:rPr>
                        <a:t>, GENSIM</a:t>
                      </a:r>
                      <a:endParaRPr lang="ko-KR" altLang="en-US" sz="1100" dirty="0">
                        <a:effectLst/>
                        <a:latin typeface="open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디자인 도구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 err="1" smtClean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Canva</a:t>
                      </a:r>
                      <a:endParaRPr lang="ko-KR" altLang="en-US" sz="1100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9983"/>
                  </a:ext>
                </a:extLst>
              </a:tr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프레임워크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Django</a:t>
                      </a:r>
                      <a:endParaRPr lang="en-US" dirty="0">
                        <a:effectLst/>
                        <a:latin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577651"/>
                  </a:ext>
                </a:extLst>
              </a:tr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배달의민족 한나체 Air" panose="020B0600000101010101" pitchFamily="50" charset="-127"/>
                        </a:rPr>
                        <a:t>웹 개발 도구</a:t>
                      </a:r>
                      <a:endParaRPr lang="ko-KR" altLang="en-US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Html, CSS,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Jquery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, Bootstrap</a:t>
                      </a:r>
                      <a:endParaRPr lang="en-US" dirty="0">
                        <a:effectLst/>
                        <a:latin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692269"/>
                  </a:ext>
                </a:extLst>
              </a:tr>
              <a:tr h="3174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편집기</a:t>
                      </a:r>
                      <a:endParaRPr lang="ko-KR" altLang="en-US" sz="1100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9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 smtClean="0">
                          <a:effectLst/>
                          <a:latin typeface="배달의민족 한나체 Air" panose="020B0600000101010101" pitchFamily="50" charset="-127"/>
                        </a:rPr>
                        <a:t>VSCode</a:t>
                      </a:r>
                      <a:r>
                        <a:rPr lang="en-US" sz="1100" baseline="0" dirty="0" smtClean="0">
                          <a:effectLst/>
                          <a:latin typeface="배달의민족 한나체 Air" panose="020B0600000101010101" pitchFamily="50" charset="-127"/>
                        </a:rPr>
                        <a:t>, Google </a:t>
                      </a:r>
                      <a:r>
                        <a:rPr lang="en-US" sz="1100" baseline="0" dirty="0" err="1" smtClean="0">
                          <a:effectLst/>
                          <a:latin typeface="배달의민족 한나체 Air" panose="020B0600000101010101" pitchFamily="50" charset="-127"/>
                        </a:rPr>
                        <a:t>Colab</a:t>
                      </a:r>
                      <a:r>
                        <a:rPr lang="en-US" sz="1100" baseline="0" dirty="0" smtClean="0">
                          <a:effectLst/>
                          <a:latin typeface="배달의민족 한나체 Air" panose="020B0600000101010101" pitchFamily="50" charset="-127"/>
                        </a:rPr>
                        <a:t>, </a:t>
                      </a:r>
                      <a:r>
                        <a:rPr lang="en-US" sz="1100" baseline="0" dirty="0" err="1" smtClean="0">
                          <a:effectLst/>
                          <a:latin typeface="배달의민족 한나체 Air" panose="020B0600000101010101" pitchFamily="50" charset="-127"/>
                        </a:rPr>
                        <a:t>Pycharm</a:t>
                      </a:r>
                      <a:endParaRPr lang="en-US" sz="1100" dirty="0">
                        <a:effectLst/>
                        <a:latin typeface="배달의민족 한나체 Ai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110044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24163" y="19028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59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E4012A-A8F4-5C38-C436-778B0023A11B}"/>
              </a:ext>
            </a:extLst>
          </p:cNvPr>
          <p:cNvSpPr/>
          <p:nvPr/>
        </p:nvSpPr>
        <p:spPr>
          <a:xfrm>
            <a:off x="11108724" y="5782962"/>
            <a:ext cx="1083276" cy="1075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dirty="0">
                <a:latin typeface="배달의민족 한나체 Air" panose="020B0600000101010101" pitchFamily="50" charset="-127"/>
              </a:rPr>
              <a:t>x</a:t>
            </a:r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CDA1490C-39A8-46C6-86C1-8786D7DA7B7A}"/>
              </a:ext>
            </a:extLst>
          </p:cNvPr>
          <p:cNvSpPr/>
          <p:nvPr/>
        </p:nvSpPr>
        <p:spPr>
          <a:xfrm rot="2721397">
            <a:off x="10973464" y="4448942"/>
            <a:ext cx="809996" cy="3168172"/>
          </a:xfrm>
          <a:custGeom>
            <a:avLst/>
            <a:gdLst>
              <a:gd name="connsiteX0" fmla="*/ 1 w 809996"/>
              <a:gd name="connsiteY0" fmla="*/ 0 h 3168172"/>
              <a:gd name="connsiteX1" fmla="*/ 809996 w 809996"/>
              <a:gd name="connsiteY1" fmla="*/ 799974 h 3168172"/>
              <a:gd name="connsiteX2" fmla="*/ 809996 w 809996"/>
              <a:gd name="connsiteY2" fmla="*/ 2348030 h 3168172"/>
              <a:gd name="connsiteX3" fmla="*/ 0 w 809996"/>
              <a:gd name="connsiteY3" fmla="*/ 3168172 h 316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996" h="3168172">
                <a:moveTo>
                  <a:pt x="1" y="0"/>
                </a:moveTo>
                <a:lnTo>
                  <a:pt x="809996" y="799974"/>
                </a:lnTo>
                <a:lnTo>
                  <a:pt x="809996" y="2348030"/>
                </a:lnTo>
                <a:lnTo>
                  <a:pt x="0" y="3168172"/>
                </a:lnTo>
                <a:close/>
              </a:path>
            </a:pathLst>
          </a:custGeom>
          <a:solidFill>
            <a:srgbClr val="6B7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847CA4-EED3-A886-7E07-D98F1396A106}"/>
              </a:ext>
            </a:extLst>
          </p:cNvPr>
          <p:cNvSpPr/>
          <p:nvPr/>
        </p:nvSpPr>
        <p:spPr>
          <a:xfrm>
            <a:off x="4921737" y="0"/>
            <a:ext cx="1083276" cy="57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5E2DFC-E12F-73BE-BDA3-1F1735226981}"/>
              </a:ext>
            </a:extLst>
          </p:cNvPr>
          <p:cNvSpPr/>
          <p:nvPr/>
        </p:nvSpPr>
        <p:spPr>
          <a:xfrm>
            <a:off x="5740149" y="818239"/>
            <a:ext cx="1303202" cy="38135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C5FF6-8A1D-42BB-D49F-1D8ECC0407A8}"/>
              </a:ext>
            </a:extLst>
          </p:cNvPr>
          <p:cNvSpPr/>
          <p:nvPr/>
        </p:nvSpPr>
        <p:spPr>
          <a:xfrm>
            <a:off x="6600165" y="1600438"/>
            <a:ext cx="1303202" cy="2337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" name="Group 19">
            <a:extLst>
              <a:ext uri="{FF2B5EF4-FFF2-40B4-BE49-F238E27FC236}">
                <a16:creationId xmlns:a16="http://schemas.microsoft.com/office/drawing/2014/main" id="{2AEEED6D-9EE2-45C5-A3B6-8DDD104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27092" b="14529"/>
          <a:stretch/>
        </p:blipFill>
        <p:spPr>
          <a:xfrm>
            <a:off x="1395664" y="-1"/>
            <a:ext cx="7427652" cy="6858001"/>
          </a:xfrm>
          <a:prstGeom prst="rect">
            <a:avLst/>
          </a:prstGeom>
        </p:spPr>
      </p:pic>
      <p:sp>
        <p:nvSpPr>
          <p:cNvPr id="35" name="Group 34">
            <a:extLst>
              <a:ext uri="{FF2B5EF4-FFF2-40B4-BE49-F238E27FC236}">
                <a16:creationId xmlns:a16="http://schemas.microsoft.com/office/drawing/2014/main" id="{6EE17829-EB69-4640-A89C-3FEE80164BE1}"/>
              </a:ext>
            </a:extLst>
          </p:cNvPr>
          <p:cNvSpPr/>
          <p:nvPr/>
        </p:nvSpPr>
        <p:spPr>
          <a:xfrm>
            <a:off x="576260" y="276919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6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2</a:t>
            </a:r>
            <a:r>
              <a:rPr lang="en-US" altLang="ko-KR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 </a:t>
            </a:r>
            <a:r>
              <a:rPr lang="ko-KR" altLang="en-US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데이터 탐색 및 정제</a:t>
            </a:r>
            <a:endParaRPr lang="zh-CN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6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2511108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2-1-1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50581" y="264236"/>
            <a:ext cx="8009852" cy="72669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데이터 수집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75" y="1468517"/>
            <a:ext cx="302895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57225" y="1573471"/>
            <a:ext cx="8009861" cy="3847921"/>
            <a:chOff x="657225" y="1076324"/>
            <a:chExt cx="8009861" cy="3847921"/>
          </a:xfrm>
        </p:grpSpPr>
        <p:sp>
          <p:nvSpPr>
            <p:cNvPr id="7" name="TextBox 6"/>
            <p:cNvSpPr txBox="1"/>
            <p:nvPr/>
          </p:nvSpPr>
          <p:spPr>
            <a:xfrm>
              <a:off x="657233" y="2614154"/>
              <a:ext cx="7429495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중고차 거래 내역은 일반적으로 공개되지 않음</a:t>
              </a:r>
              <a:endParaRPr lang="en-US" altLang="ko-KR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7234" y="3075623"/>
              <a:ext cx="7429495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딜러 계정을 구매하여 전국 딜러 판매 내역 및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시계열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데이터 확보 </a:t>
              </a:r>
              <a:endParaRPr lang="en-US" altLang="ko-KR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7230" y="2168115"/>
              <a:ext cx="7429495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예측 모델 성능 향상을 위한 중고차 판매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시계열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확보 필요성 확인</a:t>
              </a:r>
              <a:endPara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233" y="3513577"/>
              <a:ext cx="7429500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사이트 내 보안으로 인해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셀레니움으로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크롤링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실패</a:t>
              </a:r>
              <a:endPara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7225" y="4000915"/>
              <a:ext cx="7429500" cy="92333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인원을 나눠 직접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크롤링</a:t>
              </a:r>
              <a:endParaRPr lang="en-US" altLang="ko-KR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2.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매크로로 마우스 절대위치를 설정하여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크롤링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endParaRPr lang="en-US" altLang="ko-KR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3" name="iSḻiḍê">
              <a:extLst>
                <a:ext uri="{FF2B5EF4-FFF2-40B4-BE49-F238E27FC236}">
                  <a16:creationId xmlns:a16="http://schemas.microsoft.com/office/drawing/2014/main" id="{22FD701F-9A2F-4242-BEDC-0E08AA6AA4D1}"/>
                </a:ext>
              </a:extLst>
            </p:cNvPr>
            <p:cNvSpPr/>
            <p:nvPr/>
          </p:nvSpPr>
          <p:spPr>
            <a:xfrm>
              <a:off x="657225" y="1637033"/>
              <a:ext cx="7429500" cy="456255"/>
            </a:xfrm>
            <a:prstGeom prst="rect">
              <a:avLst/>
            </a:prstGeom>
            <a:solidFill>
              <a:schemeClr val="accent5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ko-KR" altLang="en-US" b="1" dirty="0" err="1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크롤링</a:t>
              </a:r>
              <a:endParaRPr lang="zh-CN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4" name="제목 2"/>
            <p:cNvSpPr txBox="1">
              <a:spLocks/>
            </p:cNvSpPr>
            <p:nvPr/>
          </p:nvSpPr>
          <p:spPr>
            <a:xfrm>
              <a:off x="657234" y="1076324"/>
              <a:ext cx="8009852" cy="594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0000500000000000000" pitchFamily="2" charset="-122"/>
                  <a:ea typeface="Arial" panose="00000500000000000000" pitchFamily="2" charset="-122"/>
                  <a:cs typeface="+mj-cs"/>
                </a:defRPr>
              </a:lvl1pPr>
            </a:lstStyle>
            <a:p>
              <a:r>
                <a:rPr lang="ko-KR" altLang="en-US" sz="2400" dirty="0" err="1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크롤링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과정 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endParaRPr lang="ko-KR" altLang="en-US" sz="24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76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2511108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2-1-2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50581" y="264236"/>
            <a:ext cx="8009852" cy="72669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데이터 수집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1718629"/>
            <a:ext cx="7433735" cy="388276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09" name="iSḻiḍê">
            <a:extLst>
              <a:ext uri="{FF2B5EF4-FFF2-40B4-BE49-F238E27FC236}">
                <a16:creationId xmlns:a16="http://schemas.microsoft.com/office/drawing/2014/main" id="{22FD701F-9A2F-4242-BEDC-0E08AA6AA4D1}"/>
              </a:ext>
            </a:extLst>
          </p:cNvPr>
          <p:cNvSpPr/>
          <p:nvPr/>
        </p:nvSpPr>
        <p:spPr>
          <a:xfrm>
            <a:off x="446260" y="2169488"/>
            <a:ext cx="3578902" cy="456255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/>
            <a:r>
              <a:rPr lang="en-US" altLang="zh-CN" b="1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sold_date_final.csv</a:t>
            </a:r>
            <a:endParaRPr lang="zh-CN" altLang="en-US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6260" y="2625743"/>
            <a:ext cx="3578902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 지역의 </a:t>
            </a:r>
            <a:r>
              <a:rPr lang="en-US" altLang="ko-KR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67</a:t>
            </a: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여개</a:t>
            </a: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중고차 거래 데이터</a:t>
            </a:r>
            <a:endParaRPr lang="en-US" altLang="ko-KR" dirty="0" smtClean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판매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시계열</a:t>
            </a: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데이터</a:t>
            </a:r>
            <a:endParaRPr lang="en-US" altLang="ko-KR" dirty="0" smtClean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판매 기간 데이터</a:t>
            </a:r>
            <a:endParaRPr lang="en-US" altLang="ko-KR" dirty="0" smtClean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63001" y="1574742"/>
            <a:ext cx="1352541" cy="594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결과물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46260" y="4033284"/>
            <a:ext cx="1416906" cy="746564"/>
            <a:chOff x="459272" y="4519059"/>
            <a:chExt cx="1416906" cy="746564"/>
          </a:xfrm>
        </p:grpSpPr>
        <p:sp>
          <p:nvSpPr>
            <p:cNvPr id="10" name="TextBox 9"/>
            <p:cNvSpPr txBox="1"/>
            <p:nvPr/>
          </p:nvSpPr>
          <p:spPr>
            <a:xfrm>
              <a:off x="946462" y="4519059"/>
              <a:ext cx="929716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61776</a:t>
              </a:r>
              <a:endPara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1" name="iSḻiḍê">
              <a:extLst>
                <a:ext uri="{FF2B5EF4-FFF2-40B4-BE49-F238E27FC236}">
                  <a16:creationId xmlns:a16="http://schemas.microsoft.com/office/drawing/2014/main" id="{22FD701F-9A2F-4242-BEDC-0E08AA6AA4D1}"/>
                </a:ext>
              </a:extLst>
            </p:cNvPr>
            <p:cNvSpPr/>
            <p:nvPr/>
          </p:nvSpPr>
          <p:spPr>
            <a:xfrm>
              <a:off x="459272" y="4519059"/>
              <a:ext cx="487190" cy="369332"/>
            </a:xfrm>
            <a:prstGeom prst="rect">
              <a:avLst/>
            </a:prstGeom>
            <a:solidFill>
              <a:schemeClr val="accent5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ko-KR" altLang="en-US" sz="1600" b="1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행</a:t>
              </a:r>
              <a:endParaRPr lang="zh-CN" altLang="en-US" sz="16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6462" y="4896291"/>
              <a:ext cx="929716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10</a:t>
              </a:r>
              <a:endPara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3" name="iSḻiḍê">
              <a:extLst>
                <a:ext uri="{FF2B5EF4-FFF2-40B4-BE49-F238E27FC236}">
                  <a16:creationId xmlns:a16="http://schemas.microsoft.com/office/drawing/2014/main" id="{22FD701F-9A2F-4242-BEDC-0E08AA6AA4D1}"/>
                </a:ext>
              </a:extLst>
            </p:cNvPr>
            <p:cNvSpPr/>
            <p:nvPr/>
          </p:nvSpPr>
          <p:spPr>
            <a:xfrm>
              <a:off x="459272" y="4896291"/>
              <a:ext cx="487190" cy="369332"/>
            </a:xfrm>
            <a:prstGeom prst="rect">
              <a:avLst/>
            </a:prstGeom>
            <a:solidFill>
              <a:schemeClr val="accent5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ko-KR" altLang="en-US" sz="1600" b="1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열</a:t>
              </a:r>
              <a:endParaRPr lang="zh-CN" altLang="en-US" sz="16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2511108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2-1-3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50581" y="264236"/>
            <a:ext cx="8009852" cy="72669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데이터 수집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19137" y="1531839"/>
            <a:ext cx="6134099" cy="3404604"/>
            <a:chOff x="657225" y="1076324"/>
            <a:chExt cx="8009861" cy="2211669"/>
          </a:xfrm>
        </p:grpSpPr>
        <p:sp>
          <p:nvSpPr>
            <p:cNvPr id="32" name="TextBox 31"/>
            <p:cNvSpPr txBox="1"/>
            <p:nvPr/>
          </p:nvSpPr>
          <p:spPr>
            <a:xfrm>
              <a:off x="657242" y="2489454"/>
              <a:ext cx="7429503" cy="41986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셀레니움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활용하여 </a:t>
              </a:r>
              <a:r>
                <a:rPr lang="ko-KR" altLang="en-US" dirty="0" err="1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오토벨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mpark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Kcar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한국중고차보증조합에서 데이터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확보</a:t>
              </a:r>
              <a:endPara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57234" y="3048071"/>
              <a:ext cx="7429495" cy="23992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데이터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추가 확보를 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위해 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KB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차차차에 데이터를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요청 </a:t>
              </a:r>
              <a:r>
                <a:rPr lang="en-US" altLang="ko-KR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실패</a:t>
              </a:r>
              <a:endPara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7242" y="1985137"/>
              <a:ext cx="7429495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중고차 관련 논문 확인하여 데이터 출처 추측 </a:t>
              </a:r>
              <a:endPara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7" name="iSḻiḍê">
              <a:extLst>
                <a:ext uri="{FF2B5EF4-FFF2-40B4-BE49-F238E27FC236}">
                  <a16:creationId xmlns:a16="http://schemas.microsoft.com/office/drawing/2014/main" id="{22FD701F-9A2F-4242-BEDC-0E08AA6AA4D1}"/>
                </a:ext>
              </a:extLst>
            </p:cNvPr>
            <p:cNvSpPr/>
            <p:nvPr/>
          </p:nvSpPr>
          <p:spPr>
            <a:xfrm>
              <a:off x="657225" y="1637033"/>
              <a:ext cx="7429500" cy="228127"/>
            </a:xfrm>
            <a:prstGeom prst="rect">
              <a:avLst/>
            </a:prstGeom>
            <a:solidFill>
              <a:schemeClr val="accent5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ko-KR" altLang="en-US" b="1" dirty="0" err="1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크롤링</a:t>
              </a:r>
              <a:endParaRPr lang="zh-CN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8" name="제목 2"/>
            <p:cNvSpPr txBox="1">
              <a:spLocks/>
            </p:cNvSpPr>
            <p:nvPr/>
          </p:nvSpPr>
          <p:spPr>
            <a:xfrm>
              <a:off x="657234" y="1076324"/>
              <a:ext cx="8009852" cy="594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0000500000000000000" pitchFamily="2" charset="-122"/>
                  <a:ea typeface="Arial" panose="00000500000000000000" pitchFamily="2" charset="-122"/>
                  <a:cs typeface="+mj-cs"/>
                </a:defRPr>
              </a:lvl1pPr>
            </a:lstStyle>
            <a:p>
              <a:r>
                <a:rPr lang="ko-KR" altLang="en-US" sz="2400" dirty="0" err="1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크롤링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과정 </a:t>
              </a:r>
              <a:r>
                <a:rPr lang="en-US" altLang="ko-KR" sz="24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</a:t>
              </a:r>
              <a:endParaRPr lang="ko-KR" altLang="en-US" sz="24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49" y="1989609"/>
            <a:ext cx="5210175" cy="374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04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프로젝트 주제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8" name="Group 1">
            <a:extLst>
              <a:ext uri="{FF2B5EF4-FFF2-40B4-BE49-F238E27FC236}">
                <a16:creationId xmlns:a16="http://schemas.microsoft.com/office/drawing/2014/main" id="{60A713F4-CC61-5158-12DE-32AE90C8503B}"/>
              </a:ext>
            </a:extLst>
          </p:cNvPr>
          <p:cNvSpPr txBox="1">
            <a:spLocks/>
          </p:cNvSpPr>
          <p:nvPr/>
        </p:nvSpPr>
        <p:spPr>
          <a:xfrm>
            <a:off x="838200" y="4989953"/>
            <a:ext cx="10515600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중고차 시장 분석 및 시세 예측을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Arial" panose="020B0604020202020204" pitchFamily="34" charset="0"/>
              <a:sym typeface=""/>
            </a:endParaRPr>
          </a:p>
          <a:p>
            <a:pPr algn="ctr">
              <a:lnSpc>
                <a:spcPct val="14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Arial" panose="020B0604020202020204" pitchFamily="34" charset="0"/>
                <a:sym typeface=""/>
              </a:rPr>
              <a:t>활용한 중고차 관련 웹사이트 구현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Arial" panose="020B0604020202020204" pitchFamily="34" charset="0"/>
              <a:sym typeface="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55A301-C3B3-456F-FCE9-C97D642F6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03" y="959950"/>
            <a:ext cx="4450994" cy="44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1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2511108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2-1-4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50581" y="264236"/>
            <a:ext cx="8009852" cy="72669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데이터 수집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9" name="iSḻiḍê">
            <a:extLst>
              <a:ext uri="{FF2B5EF4-FFF2-40B4-BE49-F238E27FC236}">
                <a16:creationId xmlns:a16="http://schemas.microsoft.com/office/drawing/2014/main" id="{22FD701F-9A2F-4242-BEDC-0E08AA6AA4D1}"/>
              </a:ext>
            </a:extLst>
          </p:cNvPr>
          <p:cNvSpPr/>
          <p:nvPr/>
        </p:nvSpPr>
        <p:spPr>
          <a:xfrm>
            <a:off x="463001" y="2174884"/>
            <a:ext cx="3578902" cy="456255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/>
            <a:r>
              <a:rPr lang="en-US" altLang="zh-CN" b="1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sold_date_final.csv</a:t>
            </a:r>
            <a:endParaRPr lang="zh-CN" altLang="en-US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001" y="2631139"/>
            <a:ext cx="3578902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 지역의 </a:t>
            </a:r>
            <a:r>
              <a:rPr lang="en-US" altLang="ko-KR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</a:t>
            </a:r>
            <a:r>
              <a:rPr lang="en-US" altLang="ko-KR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천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여개</a:t>
            </a: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중고차 매물 데이터</a:t>
            </a:r>
            <a:endParaRPr lang="en-US" altLang="ko-KR" dirty="0" smtClean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제조회사</a:t>
            </a:r>
            <a:endParaRPr lang="en-US" altLang="ko-KR" dirty="0" smtClean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모델명</a:t>
            </a:r>
            <a:endParaRPr lang="en-US" altLang="ko-KR" dirty="0" smtClean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가격</a:t>
            </a:r>
            <a:endParaRPr lang="en-US" altLang="ko-KR" dirty="0" smtClean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옵션</a:t>
            </a:r>
            <a:endParaRPr lang="en-US" altLang="ko-KR" dirty="0" smtClean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31" y="1718629"/>
            <a:ext cx="7586988" cy="40678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제목 2"/>
          <p:cNvSpPr txBox="1">
            <a:spLocks/>
          </p:cNvSpPr>
          <p:nvPr/>
        </p:nvSpPr>
        <p:spPr>
          <a:xfrm>
            <a:off x="463001" y="1574742"/>
            <a:ext cx="1352541" cy="594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결과물 </a:t>
            </a:r>
            <a:r>
              <a:rPr lang="en-US" altLang="ko-KR" sz="24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9272" y="4519059"/>
            <a:ext cx="1416906" cy="746564"/>
            <a:chOff x="459272" y="4519059"/>
            <a:chExt cx="1416906" cy="746564"/>
          </a:xfrm>
        </p:grpSpPr>
        <p:sp>
          <p:nvSpPr>
            <p:cNvPr id="18" name="TextBox 17"/>
            <p:cNvSpPr txBox="1"/>
            <p:nvPr/>
          </p:nvSpPr>
          <p:spPr>
            <a:xfrm>
              <a:off x="946462" y="4519059"/>
              <a:ext cx="929716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14557</a:t>
              </a:r>
              <a:endPara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9" name="iSḻiḍê">
              <a:extLst>
                <a:ext uri="{FF2B5EF4-FFF2-40B4-BE49-F238E27FC236}">
                  <a16:creationId xmlns:a16="http://schemas.microsoft.com/office/drawing/2014/main" id="{22FD701F-9A2F-4242-BEDC-0E08AA6AA4D1}"/>
                </a:ext>
              </a:extLst>
            </p:cNvPr>
            <p:cNvSpPr/>
            <p:nvPr/>
          </p:nvSpPr>
          <p:spPr>
            <a:xfrm>
              <a:off x="459272" y="4519059"/>
              <a:ext cx="487190" cy="369332"/>
            </a:xfrm>
            <a:prstGeom prst="rect">
              <a:avLst/>
            </a:prstGeom>
            <a:solidFill>
              <a:schemeClr val="accent5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ko-KR" altLang="en-US" sz="1600" b="1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행</a:t>
              </a:r>
              <a:endParaRPr lang="zh-CN" altLang="en-US" sz="16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6462" y="4896291"/>
              <a:ext cx="929716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36</a:t>
              </a:r>
              <a:endPara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1" name="iSḻiḍê">
              <a:extLst>
                <a:ext uri="{FF2B5EF4-FFF2-40B4-BE49-F238E27FC236}">
                  <a16:creationId xmlns:a16="http://schemas.microsoft.com/office/drawing/2014/main" id="{22FD701F-9A2F-4242-BEDC-0E08AA6AA4D1}"/>
                </a:ext>
              </a:extLst>
            </p:cNvPr>
            <p:cNvSpPr/>
            <p:nvPr/>
          </p:nvSpPr>
          <p:spPr>
            <a:xfrm>
              <a:off x="459272" y="4896291"/>
              <a:ext cx="487190" cy="369332"/>
            </a:xfrm>
            <a:prstGeom prst="rect">
              <a:avLst/>
            </a:prstGeom>
            <a:solidFill>
              <a:schemeClr val="accent5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ko-KR" altLang="en-US" sz="1600" b="1" dirty="0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열</a:t>
              </a:r>
              <a:endParaRPr lang="zh-CN" altLang="en-US" sz="16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>
            <a:extLst>
              <a:ext uri="{FF2B5EF4-FFF2-40B4-BE49-F238E27FC236}">
                <a16:creationId xmlns:a16="http://schemas.microsoft.com/office/drawing/2014/main" id="{B797E682-673A-4C00-B20D-FA1F47FF733C}"/>
              </a:ext>
            </a:extLst>
          </p:cNvPr>
          <p:cNvGrpSpPr/>
          <p:nvPr/>
        </p:nvGrpSpPr>
        <p:grpSpPr>
          <a:xfrm>
            <a:off x="46670" y="3991452"/>
            <a:ext cx="12720793" cy="2879999"/>
            <a:chOff x="46671" y="3991451"/>
            <a:chExt cx="12720795" cy="2880000"/>
          </a:xfrm>
          <a:solidFill>
            <a:schemeClr val="bg1">
              <a:lumMod val="95000"/>
            </a:schemeClr>
          </a:solidFill>
        </p:grpSpPr>
        <p:sp>
          <p:nvSpPr>
            <p:cNvPr id="39" name="Group">
              <a:extLst>
                <a:ext uri="{FF2B5EF4-FFF2-40B4-BE49-F238E27FC236}">
                  <a16:creationId xmlns:a16="http://schemas.microsoft.com/office/drawing/2014/main" id="{203B5C37-7D52-4A60-8FB7-BFB88D49E48C}"/>
                </a:ext>
              </a:extLst>
            </p:cNvPr>
            <p:cNvSpPr/>
            <p:nvPr/>
          </p:nvSpPr>
          <p:spPr bwMode="auto">
            <a:xfrm>
              <a:off x="9310762" y="4302880"/>
              <a:ext cx="2018841" cy="2508570"/>
            </a:xfrm>
            <a:custGeom>
              <a:avLst/>
              <a:gdLst/>
              <a:ahLst/>
              <a:cxnLst>
                <a:cxn ang="0">
                  <a:pos x="912" y="878"/>
                </a:cxn>
                <a:cxn ang="0">
                  <a:pos x="912" y="492"/>
                </a:cxn>
                <a:cxn ang="0">
                  <a:pos x="449" y="492"/>
                </a:cxn>
                <a:cxn ang="0">
                  <a:pos x="449" y="117"/>
                </a:cxn>
                <a:cxn ang="0">
                  <a:pos x="336" y="0"/>
                </a:cxn>
                <a:cxn ang="0">
                  <a:pos x="190" y="147"/>
                </a:cxn>
                <a:cxn ang="0">
                  <a:pos x="190" y="392"/>
                </a:cxn>
                <a:cxn ang="0">
                  <a:pos x="102" y="392"/>
                </a:cxn>
                <a:cxn ang="0">
                  <a:pos x="102" y="508"/>
                </a:cxn>
                <a:cxn ang="0">
                  <a:pos x="0" y="508"/>
                </a:cxn>
                <a:cxn ang="0">
                  <a:pos x="0" y="878"/>
                </a:cxn>
                <a:cxn ang="0">
                  <a:pos x="912" y="878"/>
                </a:cxn>
              </a:cxnLst>
              <a:rect l="0" t="0" r="r" b="b"/>
              <a:pathLst>
                <a:path w="912" h="878">
                  <a:moveTo>
                    <a:pt x="912" y="878"/>
                  </a:moveTo>
                  <a:lnTo>
                    <a:pt x="912" y="492"/>
                  </a:lnTo>
                  <a:lnTo>
                    <a:pt x="449" y="492"/>
                  </a:lnTo>
                  <a:lnTo>
                    <a:pt x="449" y="117"/>
                  </a:lnTo>
                  <a:lnTo>
                    <a:pt x="336" y="0"/>
                  </a:lnTo>
                  <a:lnTo>
                    <a:pt x="190" y="147"/>
                  </a:lnTo>
                  <a:lnTo>
                    <a:pt x="190" y="392"/>
                  </a:lnTo>
                  <a:lnTo>
                    <a:pt x="102" y="392"/>
                  </a:lnTo>
                  <a:lnTo>
                    <a:pt x="102" y="508"/>
                  </a:lnTo>
                  <a:lnTo>
                    <a:pt x="0" y="508"/>
                  </a:lnTo>
                  <a:lnTo>
                    <a:pt x="0" y="878"/>
                  </a:lnTo>
                  <a:lnTo>
                    <a:pt x="912" y="8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40" name="Group">
              <a:extLst>
                <a:ext uri="{FF2B5EF4-FFF2-40B4-BE49-F238E27FC236}">
                  <a16:creationId xmlns:a16="http://schemas.microsoft.com/office/drawing/2014/main" id="{2DF94BFD-15BF-47AB-9816-F1841CB71A39}"/>
                </a:ext>
              </a:extLst>
            </p:cNvPr>
            <p:cNvGrpSpPr/>
            <p:nvPr/>
          </p:nvGrpSpPr>
          <p:grpSpPr>
            <a:xfrm>
              <a:off x="46671" y="3991451"/>
              <a:ext cx="12720795" cy="2880000"/>
              <a:chOff x="19050" y="2343150"/>
              <a:chExt cx="9122640" cy="1600201"/>
            </a:xfrm>
            <a:grpFill/>
          </p:grpSpPr>
          <p:sp>
            <p:nvSpPr>
              <p:cNvPr id="41" name="Group">
                <a:extLst>
                  <a:ext uri="{FF2B5EF4-FFF2-40B4-BE49-F238E27FC236}">
                    <a16:creationId xmlns:a16="http://schemas.microsoft.com/office/drawing/2014/main" id="{E6FA3F16-A394-4618-8000-893A6AEEB66B}"/>
                  </a:ext>
                </a:extLst>
              </p:cNvPr>
              <p:cNvSpPr/>
              <p:nvPr/>
            </p:nvSpPr>
            <p:spPr bwMode="auto">
              <a:xfrm>
                <a:off x="7540625" y="2362200"/>
                <a:ext cx="1203325" cy="1547813"/>
              </a:xfrm>
              <a:custGeom>
                <a:avLst/>
                <a:gdLst/>
                <a:ahLst/>
                <a:cxnLst>
                  <a:cxn ang="0">
                    <a:pos x="327" y="419"/>
                  </a:cxn>
                  <a:cxn ang="0">
                    <a:pos x="327" y="218"/>
                  </a:cxn>
                  <a:cxn ang="0">
                    <a:pos x="187" y="218"/>
                  </a:cxn>
                  <a:cxn ang="0">
                    <a:pos x="187" y="121"/>
                  </a:cxn>
                  <a:cxn ang="0">
                    <a:pos x="136" y="121"/>
                  </a:cxn>
                  <a:cxn ang="0">
                    <a:pos x="136" y="0"/>
                  </a:cxn>
                  <a:cxn ang="0">
                    <a:pos x="64" y="0"/>
                  </a:cxn>
                  <a:cxn ang="0">
                    <a:pos x="64" y="128"/>
                  </a:cxn>
                  <a:cxn ang="0">
                    <a:pos x="7" y="128"/>
                  </a:cxn>
                  <a:cxn ang="0">
                    <a:pos x="7" y="279"/>
                  </a:cxn>
                  <a:cxn ang="0">
                    <a:pos x="0" y="419"/>
                  </a:cxn>
                  <a:cxn ang="0">
                    <a:pos x="327" y="419"/>
                  </a:cxn>
                </a:cxnLst>
                <a:rect l="0" t="0" r="r" b="b"/>
                <a:pathLst>
                  <a:path w="327" h="419">
                    <a:moveTo>
                      <a:pt x="327" y="419"/>
                    </a:moveTo>
                    <a:cubicBezTo>
                      <a:pt x="327" y="218"/>
                      <a:pt x="327" y="218"/>
                      <a:pt x="327" y="218"/>
                    </a:cubicBezTo>
                    <a:cubicBezTo>
                      <a:pt x="327" y="222"/>
                      <a:pt x="187" y="218"/>
                      <a:pt x="187" y="218"/>
                    </a:cubicBezTo>
                    <a:cubicBezTo>
                      <a:pt x="187" y="121"/>
                      <a:pt x="187" y="121"/>
                      <a:pt x="187" y="121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7" y="128"/>
                      <a:pt x="7" y="128"/>
                      <a:pt x="7" y="128"/>
                    </a:cubicBezTo>
                    <a:cubicBezTo>
                      <a:pt x="7" y="279"/>
                      <a:pt x="7" y="279"/>
                      <a:pt x="7" y="279"/>
                    </a:cubicBezTo>
                    <a:cubicBezTo>
                      <a:pt x="7" y="274"/>
                      <a:pt x="2" y="372"/>
                      <a:pt x="0" y="419"/>
                    </a:cubicBezTo>
                    <a:lnTo>
                      <a:pt x="327" y="4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latin typeface="배달의민족 한나체 Air" panose="020B0600000101010101" pitchFamily="50" charset="-127"/>
                </a:endParaRPr>
              </a:p>
            </p:txBody>
          </p:sp>
          <p:grpSp>
            <p:nvGrpSpPr>
              <p:cNvPr id="42" name="Group">
                <a:extLst>
                  <a:ext uri="{FF2B5EF4-FFF2-40B4-BE49-F238E27FC236}">
                    <a16:creationId xmlns:a16="http://schemas.microsoft.com/office/drawing/2014/main" id="{1ADC05D7-EC5B-4B71-B75F-431FE8399800}"/>
                  </a:ext>
                </a:extLst>
              </p:cNvPr>
              <p:cNvGrpSpPr/>
              <p:nvPr/>
            </p:nvGrpSpPr>
            <p:grpSpPr>
              <a:xfrm>
                <a:off x="19050" y="2343150"/>
                <a:ext cx="9122640" cy="1600201"/>
                <a:chOff x="19050" y="2343150"/>
                <a:chExt cx="9122640" cy="1600201"/>
              </a:xfrm>
              <a:grpFill/>
            </p:grpSpPr>
            <p:sp>
              <p:nvSpPr>
                <p:cNvPr id="43" name="Group">
                  <a:extLst>
                    <a:ext uri="{FF2B5EF4-FFF2-40B4-BE49-F238E27FC236}">
                      <a16:creationId xmlns:a16="http://schemas.microsoft.com/office/drawing/2014/main" id="{F21EF06A-7E69-4FD8-A623-E2580A8E7400}"/>
                    </a:ext>
                  </a:extLst>
                </p:cNvPr>
                <p:cNvSpPr/>
                <p:nvPr/>
              </p:nvSpPr>
              <p:spPr bwMode="auto">
                <a:xfrm>
                  <a:off x="5934075" y="2343150"/>
                  <a:ext cx="1827213" cy="1566863"/>
                </a:xfrm>
                <a:custGeom>
                  <a:avLst/>
                  <a:gdLst/>
                  <a:ahLst/>
                  <a:cxnLst>
                    <a:cxn ang="0">
                      <a:pos x="288" y="424"/>
                    </a:cxn>
                    <a:cxn ang="0">
                      <a:pos x="360" y="352"/>
                    </a:cxn>
                    <a:cxn ang="0">
                      <a:pos x="452" y="260"/>
                    </a:cxn>
                    <a:cxn ang="0">
                      <a:pos x="452" y="135"/>
                    </a:cxn>
                    <a:cxn ang="0">
                      <a:pos x="497" y="135"/>
                    </a:cxn>
                    <a:cxn ang="0">
                      <a:pos x="497" y="106"/>
                    </a:cxn>
                    <a:cxn ang="0">
                      <a:pos x="450" y="106"/>
                    </a:cxn>
                    <a:cxn ang="0">
                      <a:pos x="450" y="18"/>
                    </a:cxn>
                    <a:cxn ang="0">
                      <a:pos x="432" y="18"/>
                    </a:cxn>
                    <a:cxn ang="0">
                      <a:pos x="432" y="0"/>
                    </a:cxn>
                    <a:cxn ang="0">
                      <a:pos x="374" y="0"/>
                    </a:cxn>
                    <a:cxn ang="0">
                      <a:pos x="374" y="18"/>
                    </a:cxn>
                    <a:cxn ang="0">
                      <a:pos x="351" y="18"/>
                    </a:cxn>
                    <a:cxn ang="0">
                      <a:pos x="351" y="110"/>
                    </a:cxn>
                    <a:cxn ang="0">
                      <a:pos x="282" y="180"/>
                    </a:cxn>
                    <a:cxn ang="0">
                      <a:pos x="259" y="180"/>
                    </a:cxn>
                    <a:cxn ang="0">
                      <a:pos x="259" y="128"/>
                    </a:cxn>
                    <a:cxn ang="0">
                      <a:pos x="238" y="128"/>
                    </a:cxn>
                    <a:cxn ang="0">
                      <a:pos x="238" y="107"/>
                    </a:cxn>
                    <a:cxn ang="0">
                      <a:pos x="201" y="107"/>
                    </a:cxn>
                    <a:cxn ang="0">
                      <a:pos x="201" y="128"/>
                    </a:cxn>
                    <a:cxn ang="0">
                      <a:pos x="189" y="128"/>
                    </a:cxn>
                    <a:cxn ang="0">
                      <a:pos x="189" y="205"/>
                    </a:cxn>
                    <a:cxn ang="0">
                      <a:pos x="151" y="205"/>
                    </a:cxn>
                    <a:cxn ang="0">
                      <a:pos x="151" y="32"/>
                    </a:cxn>
                    <a:cxn ang="0">
                      <a:pos x="122" y="32"/>
                    </a:cxn>
                    <a:cxn ang="0">
                      <a:pos x="122" y="234"/>
                    </a:cxn>
                    <a:cxn ang="0">
                      <a:pos x="102" y="234"/>
                    </a:cxn>
                    <a:cxn ang="0">
                      <a:pos x="102" y="105"/>
                    </a:cxn>
                    <a:cxn ang="0">
                      <a:pos x="88" y="105"/>
                    </a:cxn>
                    <a:cxn ang="0">
                      <a:pos x="88" y="83"/>
                    </a:cxn>
                    <a:cxn ang="0">
                      <a:pos x="15" y="83"/>
                    </a:cxn>
                    <a:cxn ang="0">
                      <a:pos x="15" y="106"/>
                    </a:cxn>
                    <a:cxn ang="0">
                      <a:pos x="0" y="106"/>
                    </a:cxn>
                    <a:cxn ang="0">
                      <a:pos x="0" y="166"/>
                    </a:cxn>
                    <a:cxn ang="0">
                      <a:pos x="35" y="424"/>
                    </a:cxn>
                    <a:cxn ang="0">
                      <a:pos x="288" y="424"/>
                    </a:cxn>
                  </a:cxnLst>
                  <a:rect l="0" t="0" r="r" b="b"/>
                  <a:pathLst>
                    <a:path w="497" h="424">
                      <a:moveTo>
                        <a:pt x="288" y="424"/>
                      </a:moveTo>
                      <a:cubicBezTo>
                        <a:pt x="360" y="352"/>
                        <a:pt x="360" y="352"/>
                        <a:pt x="360" y="352"/>
                      </a:cubicBezTo>
                      <a:cubicBezTo>
                        <a:pt x="452" y="260"/>
                        <a:pt x="452" y="260"/>
                        <a:pt x="452" y="260"/>
                      </a:cubicBezTo>
                      <a:cubicBezTo>
                        <a:pt x="452" y="135"/>
                        <a:pt x="452" y="135"/>
                        <a:pt x="452" y="135"/>
                      </a:cubicBezTo>
                      <a:cubicBezTo>
                        <a:pt x="497" y="135"/>
                        <a:pt x="497" y="135"/>
                        <a:pt x="497" y="135"/>
                      </a:cubicBezTo>
                      <a:cubicBezTo>
                        <a:pt x="497" y="106"/>
                        <a:pt x="497" y="106"/>
                        <a:pt x="497" y="106"/>
                      </a:cubicBezTo>
                      <a:cubicBezTo>
                        <a:pt x="450" y="106"/>
                        <a:pt x="450" y="106"/>
                        <a:pt x="450" y="106"/>
                      </a:cubicBezTo>
                      <a:cubicBezTo>
                        <a:pt x="450" y="18"/>
                        <a:pt x="450" y="18"/>
                        <a:pt x="450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32" y="0"/>
                        <a:pt x="432" y="0"/>
                        <a:pt x="432" y="0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4" y="18"/>
                        <a:pt x="374" y="18"/>
                        <a:pt x="374" y="18"/>
                      </a:cubicBezTo>
                      <a:cubicBezTo>
                        <a:pt x="351" y="18"/>
                        <a:pt x="351" y="18"/>
                        <a:pt x="351" y="18"/>
                      </a:cubicBezTo>
                      <a:cubicBezTo>
                        <a:pt x="351" y="110"/>
                        <a:pt x="351" y="110"/>
                        <a:pt x="351" y="110"/>
                      </a:cubicBezTo>
                      <a:cubicBezTo>
                        <a:pt x="282" y="180"/>
                        <a:pt x="282" y="180"/>
                        <a:pt x="282" y="180"/>
                      </a:cubicBezTo>
                      <a:cubicBezTo>
                        <a:pt x="259" y="180"/>
                        <a:pt x="259" y="180"/>
                        <a:pt x="259" y="180"/>
                      </a:cubicBezTo>
                      <a:cubicBezTo>
                        <a:pt x="259" y="128"/>
                        <a:pt x="259" y="128"/>
                        <a:pt x="259" y="128"/>
                      </a:cubicBezTo>
                      <a:cubicBezTo>
                        <a:pt x="238" y="128"/>
                        <a:pt x="238" y="128"/>
                        <a:pt x="238" y="128"/>
                      </a:cubicBezTo>
                      <a:cubicBezTo>
                        <a:pt x="238" y="107"/>
                        <a:pt x="238" y="107"/>
                        <a:pt x="238" y="107"/>
                      </a:cubicBezTo>
                      <a:cubicBezTo>
                        <a:pt x="201" y="107"/>
                        <a:pt x="201" y="107"/>
                        <a:pt x="201" y="107"/>
                      </a:cubicBezTo>
                      <a:cubicBezTo>
                        <a:pt x="201" y="128"/>
                        <a:pt x="201" y="128"/>
                        <a:pt x="201" y="128"/>
                      </a:cubicBezTo>
                      <a:cubicBezTo>
                        <a:pt x="189" y="128"/>
                        <a:pt x="189" y="128"/>
                        <a:pt x="189" y="128"/>
                      </a:cubicBezTo>
                      <a:cubicBezTo>
                        <a:pt x="189" y="205"/>
                        <a:pt x="189" y="205"/>
                        <a:pt x="189" y="205"/>
                      </a:cubicBezTo>
                      <a:cubicBezTo>
                        <a:pt x="151" y="205"/>
                        <a:pt x="151" y="205"/>
                        <a:pt x="151" y="205"/>
                      </a:cubicBezTo>
                      <a:cubicBezTo>
                        <a:pt x="151" y="205"/>
                        <a:pt x="151" y="33"/>
                        <a:pt x="151" y="32"/>
                      </a:cubicBezTo>
                      <a:cubicBezTo>
                        <a:pt x="151" y="31"/>
                        <a:pt x="122" y="32"/>
                        <a:pt x="122" y="32"/>
                      </a:cubicBezTo>
                      <a:cubicBezTo>
                        <a:pt x="122" y="234"/>
                        <a:pt x="122" y="234"/>
                        <a:pt x="122" y="234"/>
                      </a:cubicBezTo>
                      <a:cubicBezTo>
                        <a:pt x="102" y="234"/>
                        <a:pt x="102" y="234"/>
                        <a:pt x="102" y="234"/>
                      </a:cubicBezTo>
                      <a:cubicBezTo>
                        <a:pt x="102" y="105"/>
                        <a:pt x="102" y="105"/>
                        <a:pt x="102" y="105"/>
                      </a:cubicBezTo>
                      <a:cubicBezTo>
                        <a:pt x="88" y="105"/>
                        <a:pt x="88" y="105"/>
                        <a:pt x="88" y="105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15" y="83"/>
                        <a:pt x="15" y="83"/>
                        <a:pt x="15" y="83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35" y="424"/>
                        <a:pt x="35" y="424"/>
                        <a:pt x="35" y="424"/>
                      </a:cubicBezTo>
                      <a:lnTo>
                        <a:pt x="288" y="4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dirty="0">
                    <a:latin typeface="배달의민족 한나체 Air" panose="020B0600000101010101" pitchFamily="50" charset="-127"/>
                  </a:endParaRPr>
                </a:p>
              </p:txBody>
            </p:sp>
            <p:grpSp>
              <p:nvGrpSpPr>
                <p:cNvPr id="44" name="Group">
                  <a:extLst>
                    <a:ext uri="{FF2B5EF4-FFF2-40B4-BE49-F238E27FC236}">
                      <a16:creationId xmlns:a16="http://schemas.microsoft.com/office/drawing/2014/main" id="{62F3AA25-0663-4C9A-958A-FD59FF634857}"/>
                    </a:ext>
                  </a:extLst>
                </p:cNvPr>
                <p:cNvGrpSpPr/>
                <p:nvPr/>
              </p:nvGrpSpPr>
              <p:grpSpPr>
                <a:xfrm>
                  <a:off x="19050" y="2627313"/>
                  <a:ext cx="9122640" cy="1316038"/>
                  <a:chOff x="19050" y="2627313"/>
                  <a:chExt cx="9122640" cy="1316038"/>
                </a:xfrm>
                <a:grpFill/>
              </p:grpSpPr>
              <p:sp>
                <p:nvSpPr>
                  <p:cNvPr id="45" name="Group">
                    <a:extLst>
                      <a:ext uri="{FF2B5EF4-FFF2-40B4-BE49-F238E27FC236}">
                        <a16:creationId xmlns:a16="http://schemas.microsoft.com/office/drawing/2014/main" id="{451D4C14-BEEF-4F81-8C76-1F137B467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41938" y="2774950"/>
                    <a:ext cx="971550" cy="1135063"/>
                  </a:xfrm>
                  <a:custGeom>
                    <a:avLst/>
                    <a:gdLst/>
                    <a:ahLst/>
                    <a:cxnLst>
                      <a:cxn ang="0">
                        <a:pos x="612" y="715"/>
                      </a:cxn>
                      <a:cxn ang="0">
                        <a:pos x="612" y="389"/>
                      </a:cxn>
                      <a:cxn ang="0">
                        <a:pos x="533" y="389"/>
                      </a:cxn>
                      <a:cxn ang="0">
                        <a:pos x="533" y="163"/>
                      </a:cxn>
                      <a:cxn ang="0">
                        <a:pos x="484" y="163"/>
                      </a:cxn>
                      <a:cxn ang="0">
                        <a:pos x="484" y="110"/>
                      </a:cxn>
                      <a:cxn ang="0">
                        <a:pos x="285" y="110"/>
                      </a:cxn>
                      <a:cxn ang="0">
                        <a:pos x="285" y="170"/>
                      </a:cxn>
                      <a:cxn ang="0">
                        <a:pos x="220" y="170"/>
                      </a:cxn>
                      <a:cxn ang="0">
                        <a:pos x="220" y="0"/>
                      </a:cxn>
                      <a:cxn ang="0">
                        <a:pos x="109" y="0"/>
                      </a:cxn>
                      <a:cxn ang="0">
                        <a:pos x="109" y="331"/>
                      </a:cxn>
                      <a:cxn ang="0">
                        <a:pos x="0" y="331"/>
                      </a:cxn>
                      <a:cxn ang="0">
                        <a:pos x="0" y="715"/>
                      </a:cxn>
                      <a:cxn ang="0">
                        <a:pos x="612" y="715"/>
                      </a:cxn>
                    </a:cxnLst>
                    <a:rect l="0" t="0" r="r" b="b"/>
                    <a:pathLst>
                      <a:path w="612" h="715">
                        <a:moveTo>
                          <a:pt x="612" y="715"/>
                        </a:moveTo>
                        <a:lnTo>
                          <a:pt x="612" y="389"/>
                        </a:lnTo>
                        <a:lnTo>
                          <a:pt x="533" y="389"/>
                        </a:lnTo>
                        <a:lnTo>
                          <a:pt x="533" y="163"/>
                        </a:lnTo>
                        <a:lnTo>
                          <a:pt x="484" y="163"/>
                        </a:lnTo>
                        <a:lnTo>
                          <a:pt x="484" y="110"/>
                        </a:lnTo>
                        <a:lnTo>
                          <a:pt x="285" y="110"/>
                        </a:lnTo>
                        <a:lnTo>
                          <a:pt x="285" y="170"/>
                        </a:lnTo>
                        <a:lnTo>
                          <a:pt x="220" y="170"/>
                        </a:lnTo>
                        <a:lnTo>
                          <a:pt x="220" y="0"/>
                        </a:lnTo>
                        <a:lnTo>
                          <a:pt x="109" y="0"/>
                        </a:lnTo>
                        <a:lnTo>
                          <a:pt x="109" y="331"/>
                        </a:lnTo>
                        <a:lnTo>
                          <a:pt x="0" y="331"/>
                        </a:lnTo>
                        <a:lnTo>
                          <a:pt x="0" y="715"/>
                        </a:lnTo>
                        <a:lnTo>
                          <a:pt x="612" y="715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6" name="Group">
                    <a:extLst>
                      <a:ext uri="{FF2B5EF4-FFF2-40B4-BE49-F238E27FC236}">
                        <a16:creationId xmlns:a16="http://schemas.microsoft.com/office/drawing/2014/main" id="{43C37534-3CFB-4F0F-8C52-AFADA3CD3C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275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7" name="íṣlîďé">
                    <a:extLst>
                      <a:ext uri="{FF2B5EF4-FFF2-40B4-BE49-F238E27FC236}">
                        <a16:creationId xmlns:a16="http://schemas.microsoft.com/office/drawing/2014/main" id="{7C91136B-D890-4C76-8CAD-A7BDE5F844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7363" y="2797175"/>
                    <a:ext cx="65088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8" name="íṧḻíḋé">
                    <a:extLst>
                      <a:ext uri="{FF2B5EF4-FFF2-40B4-BE49-F238E27FC236}">
                        <a16:creationId xmlns:a16="http://schemas.microsoft.com/office/drawing/2014/main" id="{CC1BB2C2-DEAA-45B2-9E0A-6FCCAFB2C7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2600" y="2952750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9" name="îṩ1îḋé">
                    <a:extLst>
                      <a:ext uri="{FF2B5EF4-FFF2-40B4-BE49-F238E27FC236}">
                        <a16:creationId xmlns:a16="http://schemas.microsoft.com/office/drawing/2014/main" id="{59B86D7E-AF77-4DF1-A2B0-A11250970B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7363" y="3111500"/>
                    <a:ext cx="65088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0" name="îṣļídè">
                    <a:extLst>
                      <a:ext uri="{FF2B5EF4-FFF2-40B4-BE49-F238E27FC236}">
                        <a16:creationId xmlns:a16="http://schemas.microsoft.com/office/drawing/2014/main" id="{D35087FC-F343-4939-9EDA-EF5BD3BF22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0800" y="264318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1" name="ïṡḻiḍé">
                    <a:extLst>
                      <a:ext uri="{FF2B5EF4-FFF2-40B4-BE49-F238E27FC236}">
                        <a16:creationId xmlns:a16="http://schemas.microsoft.com/office/drawing/2014/main" id="{2AB0D2B1-42E3-4EA3-9DEB-5CABD255CC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2805113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2" name="îṧḻíďé">
                    <a:extLst>
                      <a:ext uri="{FF2B5EF4-FFF2-40B4-BE49-F238E27FC236}">
                        <a16:creationId xmlns:a16="http://schemas.microsoft.com/office/drawing/2014/main" id="{0C80B485-1268-4A87-BDA9-3CB9651687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296862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3" name="ïśľíďè">
                    <a:extLst>
                      <a:ext uri="{FF2B5EF4-FFF2-40B4-BE49-F238E27FC236}">
                        <a16:creationId xmlns:a16="http://schemas.microsoft.com/office/drawing/2014/main" id="{1B0E000A-8D05-4072-AF49-E8414C437A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0800" y="3122613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4" name="îśľîḍé">
                    <a:extLst>
                      <a:ext uri="{FF2B5EF4-FFF2-40B4-BE49-F238E27FC236}">
                        <a16:creationId xmlns:a16="http://schemas.microsoft.com/office/drawing/2014/main" id="{EC892240-B2C0-4FE9-B417-1B0016F5CF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328612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5" name="îṧlíḋê">
                    <a:extLst>
                      <a:ext uri="{FF2B5EF4-FFF2-40B4-BE49-F238E27FC236}">
                        <a16:creationId xmlns:a16="http://schemas.microsoft.com/office/drawing/2014/main" id="{77843253-B4DE-4036-BA5D-06C0E01C42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688" y="3348038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6" name="îşļïḓè">
                    <a:extLst>
                      <a:ext uri="{FF2B5EF4-FFF2-40B4-BE49-F238E27FC236}">
                        <a16:creationId xmlns:a16="http://schemas.microsoft.com/office/drawing/2014/main" id="{A75ABBA5-D8C6-4BD0-B04F-7FDA4975E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6113" y="2752725"/>
                    <a:ext cx="66675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7" name="ïSliďè">
                    <a:extLst>
                      <a:ext uri="{FF2B5EF4-FFF2-40B4-BE49-F238E27FC236}">
                        <a16:creationId xmlns:a16="http://schemas.microsoft.com/office/drawing/2014/main" id="{DC6DF441-7EDE-463F-8126-19F21DEF5E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8350" y="274955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8" name="îṡļîḓê">
                    <a:extLst>
                      <a:ext uri="{FF2B5EF4-FFF2-40B4-BE49-F238E27FC236}">
                        <a16:creationId xmlns:a16="http://schemas.microsoft.com/office/drawing/2014/main" id="{5C7A3C08-583E-46C2-BCB9-924CD4D3DA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13675" y="263207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9" name="iśḷiďé">
                    <a:extLst>
                      <a:ext uri="{FF2B5EF4-FFF2-40B4-BE49-F238E27FC236}">
                        <a16:creationId xmlns:a16="http://schemas.microsoft.com/office/drawing/2014/main" id="{01845CE6-95D7-43B7-AB29-4DF08249FC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34325" y="26273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0" name="iṡ1iḑé">
                    <a:extLst>
                      <a:ext uri="{FF2B5EF4-FFF2-40B4-BE49-F238E27FC236}">
                        <a16:creationId xmlns:a16="http://schemas.microsoft.com/office/drawing/2014/main" id="{F140D6D6-F2F2-46BB-8236-4356BCD8CD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04125" y="29273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1" name="íSľiḓê">
                    <a:extLst>
                      <a:ext uri="{FF2B5EF4-FFF2-40B4-BE49-F238E27FC236}">
                        <a16:creationId xmlns:a16="http://schemas.microsoft.com/office/drawing/2014/main" id="{0AF9D208-E616-48A5-847A-30F6E6BFFB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27950" y="2924175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2" name="ï$ľiḑê">
                    <a:extLst>
                      <a:ext uri="{FF2B5EF4-FFF2-40B4-BE49-F238E27FC236}">
                        <a16:creationId xmlns:a16="http://schemas.microsoft.com/office/drawing/2014/main" id="{FD53CEBE-1965-4479-8A4E-FDB8DE9DCD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89888" y="29273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3" name="iśľïďe">
                    <a:extLst>
                      <a:ext uri="{FF2B5EF4-FFF2-40B4-BE49-F238E27FC236}">
                        <a16:creationId xmlns:a16="http://schemas.microsoft.com/office/drawing/2014/main" id="{1EBAF89C-6C99-48E6-AD7B-2F45F4A37F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15300" y="2924175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4" name="iS1íḋe">
                    <a:extLst>
                      <a:ext uri="{FF2B5EF4-FFF2-40B4-BE49-F238E27FC236}">
                        <a16:creationId xmlns:a16="http://schemas.microsoft.com/office/drawing/2014/main" id="{8B4FC09F-4A94-4065-9AA8-1402DC3B7A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04125" y="3122613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5" name="iṥ1ïḓè">
                    <a:extLst>
                      <a:ext uri="{FF2B5EF4-FFF2-40B4-BE49-F238E27FC236}">
                        <a16:creationId xmlns:a16="http://schemas.microsoft.com/office/drawing/2014/main" id="{8BFC0266-8D7F-48B7-AAF6-8C0790B768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27950" y="3119438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6" name="íṣľîďê">
                    <a:extLst>
                      <a:ext uri="{FF2B5EF4-FFF2-40B4-BE49-F238E27FC236}">
                        <a16:creationId xmlns:a16="http://schemas.microsoft.com/office/drawing/2014/main" id="{1874B464-6544-45D8-8FB3-873DAE985F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89888" y="3122613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7" name="ïṩļîḓé">
                    <a:extLst>
                      <a:ext uri="{FF2B5EF4-FFF2-40B4-BE49-F238E27FC236}">
                        <a16:creationId xmlns:a16="http://schemas.microsoft.com/office/drawing/2014/main" id="{88A8D1AD-D227-4DB4-895C-5674F3AE4B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15300" y="31194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8" name="í$ḷïďé">
                    <a:extLst>
                      <a:ext uri="{FF2B5EF4-FFF2-40B4-BE49-F238E27FC236}">
                        <a16:creationId xmlns:a16="http://schemas.microsoft.com/office/drawing/2014/main" id="{7E4D99B6-172D-42F0-879E-8AEDA345A1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21663" y="36449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9" name="íSľïďé">
                    <a:extLst>
                      <a:ext uri="{FF2B5EF4-FFF2-40B4-BE49-F238E27FC236}">
                        <a16:creationId xmlns:a16="http://schemas.microsoft.com/office/drawing/2014/main" id="{173FD040-BA77-4CBB-BBA7-EF0ADACF6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45488" y="3640138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0" name="îşḷíde">
                    <a:extLst>
                      <a:ext uri="{FF2B5EF4-FFF2-40B4-BE49-F238E27FC236}">
                        <a16:creationId xmlns:a16="http://schemas.microsoft.com/office/drawing/2014/main" id="{2C24C018-3588-4EDB-884B-906785BB3C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3125" y="36449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1" name="ïSľiḑê">
                    <a:extLst>
                      <a:ext uri="{FF2B5EF4-FFF2-40B4-BE49-F238E27FC236}">
                        <a16:creationId xmlns:a16="http://schemas.microsoft.com/office/drawing/2014/main" id="{686E65CC-C5D8-4873-AF78-944077EFDF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18538" y="3640138"/>
                    <a:ext cx="66675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2" name="íṥľídè">
                    <a:extLst>
                      <a:ext uri="{FF2B5EF4-FFF2-40B4-BE49-F238E27FC236}">
                        <a16:creationId xmlns:a16="http://schemas.microsoft.com/office/drawing/2014/main" id="{6B841A03-DD58-4788-B404-B6F7C5FCD0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46938" y="2749550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3" name="íṣľíďe">
                    <a:extLst>
                      <a:ext uri="{FF2B5EF4-FFF2-40B4-BE49-F238E27FC236}">
                        <a16:creationId xmlns:a16="http://schemas.microsoft.com/office/drawing/2014/main" id="{13624A7C-ECF9-4568-B52C-BBCD38B032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16713" y="340360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4" name="í$ļíḍê">
                    <a:extLst>
                      <a:ext uri="{FF2B5EF4-FFF2-40B4-BE49-F238E27FC236}">
                        <a16:creationId xmlns:a16="http://schemas.microsoft.com/office/drawing/2014/main" id="{F119712F-49C9-4781-837D-DD0CCB5855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42125" y="3400425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5" name="ïṩļïďê">
                    <a:extLst>
                      <a:ext uri="{FF2B5EF4-FFF2-40B4-BE49-F238E27FC236}">
                        <a16:creationId xmlns:a16="http://schemas.microsoft.com/office/drawing/2014/main" id="{A1DE9B30-9586-47B2-8E68-837EE44180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7538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6" name="iṩľíḑé">
                    <a:extLst>
                      <a:ext uri="{FF2B5EF4-FFF2-40B4-BE49-F238E27FC236}">
                        <a16:creationId xmlns:a16="http://schemas.microsoft.com/office/drawing/2014/main" id="{52EB89D8-28C9-428E-A391-A020B06553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0413" y="340360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7" name="iṡḷïḍè">
                    <a:extLst>
                      <a:ext uri="{FF2B5EF4-FFF2-40B4-BE49-F238E27FC236}">
                        <a16:creationId xmlns:a16="http://schemas.microsoft.com/office/drawing/2014/main" id="{3E01FC1F-C927-43D0-9432-1DBD7DB22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35825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8" name="işḻiḑè">
                    <a:extLst>
                      <a:ext uri="{FF2B5EF4-FFF2-40B4-BE49-F238E27FC236}">
                        <a16:creationId xmlns:a16="http://schemas.microsoft.com/office/drawing/2014/main" id="{55D5D158-7322-4F87-BA6D-FD20148428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1238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9" name="i$1îḋê">
                    <a:extLst>
                      <a:ext uri="{FF2B5EF4-FFF2-40B4-BE49-F238E27FC236}">
                        <a16:creationId xmlns:a16="http://schemas.microsoft.com/office/drawing/2014/main" id="{89B0B03C-4A51-4CFF-AB0B-BA0DA7F622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07288" y="3403600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0" name="îṥļîde">
                    <a:extLst>
                      <a:ext uri="{FF2B5EF4-FFF2-40B4-BE49-F238E27FC236}">
                        <a16:creationId xmlns:a16="http://schemas.microsoft.com/office/drawing/2014/main" id="{3C71C828-DF3E-4215-ABEF-BACDD8761F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29525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1" name="íṥļîḋé">
                    <a:extLst>
                      <a:ext uri="{FF2B5EF4-FFF2-40B4-BE49-F238E27FC236}">
                        <a16:creationId xmlns:a16="http://schemas.microsoft.com/office/drawing/2014/main" id="{EB3E0F99-BB76-45DE-87BF-A4D7B53150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58113" y="3400425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2" name="is1îḋé">
                    <a:extLst>
                      <a:ext uri="{FF2B5EF4-FFF2-40B4-BE49-F238E27FC236}">
                        <a16:creationId xmlns:a16="http://schemas.microsoft.com/office/drawing/2014/main" id="{D4868B3B-BDC9-45F8-AE4F-36198D85E3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2413" y="3400425"/>
                    <a:ext cx="193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3" name="íṥḷiḋé">
                    <a:extLst>
                      <a:ext uri="{FF2B5EF4-FFF2-40B4-BE49-F238E27FC236}">
                        <a16:creationId xmlns:a16="http://schemas.microsoft.com/office/drawing/2014/main" id="{6013915E-8D8C-4714-819C-E9DA44A96A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16900" y="3282950"/>
                    <a:ext cx="48260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4" name="ïşḻíḓé">
                    <a:extLst>
                      <a:ext uri="{FF2B5EF4-FFF2-40B4-BE49-F238E27FC236}">
                        <a16:creationId xmlns:a16="http://schemas.microsoft.com/office/drawing/2014/main" id="{4AA04156-A201-4A7F-AFDA-1DCA07E449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16900" y="3459163"/>
                    <a:ext cx="48260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5" name="ïṥlíḓe">
                    <a:extLst>
                      <a:ext uri="{FF2B5EF4-FFF2-40B4-BE49-F238E27FC236}">
                        <a16:creationId xmlns:a16="http://schemas.microsoft.com/office/drawing/2014/main" id="{62823734-883F-4C7F-BD87-52F02FDE6A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2413" y="3589338"/>
                    <a:ext cx="193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6" name="iŝľîḍê">
                    <a:extLst>
                      <a:ext uri="{FF2B5EF4-FFF2-40B4-BE49-F238E27FC236}">
                        <a16:creationId xmlns:a16="http://schemas.microsoft.com/office/drawing/2014/main" id="{09003752-877D-49D6-809E-42DE6875AA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16713" y="35925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7" name="îṣḷíďè">
                    <a:extLst>
                      <a:ext uri="{FF2B5EF4-FFF2-40B4-BE49-F238E27FC236}">
                        <a16:creationId xmlns:a16="http://schemas.microsoft.com/office/drawing/2014/main" id="{F1016A66-4D71-46CA-80DA-3C4A36F5A7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42125" y="3589338"/>
                    <a:ext cx="66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8" name="íṩḻíḋé">
                    <a:extLst>
                      <a:ext uri="{FF2B5EF4-FFF2-40B4-BE49-F238E27FC236}">
                        <a16:creationId xmlns:a16="http://schemas.microsoft.com/office/drawing/2014/main" id="{CBCD981D-0C1B-49C0-96D9-6858453370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7538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9" name="iṩľïḓe">
                    <a:extLst>
                      <a:ext uri="{FF2B5EF4-FFF2-40B4-BE49-F238E27FC236}">
                        <a16:creationId xmlns:a16="http://schemas.microsoft.com/office/drawing/2014/main" id="{6DF1DFC2-CAB2-45CE-A22B-596A6F66AD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0413" y="35925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0" name="iSḻïḓê">
                    <a:extLst>
                      <a:ext uri="{FF2B5EF4-FFF2-40B4-BE49-F238E27FC236}">
                        <a16:creationId xmlns:a16="http://schemas.microsoft.com/office/drawing/2014/main" id="{51688509-48B1-42EC-BB79-3EE013C3E3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35825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1" name="íṥľïḑé">
                    <a:extLst>
                      <a:ext uri="{FF2B5EF4-FFF2-40B4-BE49-F238E27FC236}">
                        <a16:creationId xmlns:a16="http://schemas.microsoft.com/office/drawing/2014/main" id="{EA389670-80FF-4666-9ED0-D273780E27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1238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2" name="iṧ1ïḍé">
                    <a:extLst>
                      <a:ext uri="{FF2B5EF4-FFF2-40B4-BE49-F238E27FC236}">
                        <a16:creationId xmlns:a16="http://schemas.microsoft.com/office/drawing/2014/main" id="{D76425BB-EBB5-427E-A6F3-B8D2B98E07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07288" y="3592513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3" name="ïṣḻíďe">
                    <a:extLst>
                      <a:ext uri="{FF2B5EF4-FFF2-40B4-BE49-F238E27FC236}">
                        <a16:creationId xmlns:a16="http://schemas.microsoft.com/office/drawing/2014/main" id="{5880C34D-B262-489C-8722-2E12BFC020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29525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4" name="ïṡlîḋe">
                    <a:extLst>
                      <a:ext uri="{FF2B5EF4-FFF2-40B4-BE49-F238E27FC236}">
                        <a16:creationId xmlns:a16="http://schemas.microsoft.com/office/drawing/2014/main" id="{43509436-43EF-4AE3-BE31-71708C0656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58113" y="3589338"/>
                    <a:ext cx="66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5" name="îsḻiḍè">
                    <a:extLst>
                      <a:ext uri="{FF2B5EF4-FFF2-40B4-BE49-F238E27FC236}">
                        <a16:creationId xmlns:a16="http://schemas.microsoft.com/office/drawing/2014/main" id="{04CD3E45-7F73-4972-A620-CFEBEFFB45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6113" y="2994025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6" name="išḻïďè">
                    <a:extLst>
                      <a:ext uri="{FF2B5EF4-FFF2-40B4-BE49-F238E27FC236}">
                        <a16:creationId xmlns:a16="http://schemas.microsoft.com/office/drawing/2014/main" id="{CD5AC329-D40E-403D-90D3-D3ED33C6A3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8350" y="29908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7" name="iṡḻíḋé">
                    <a:extLst>
                      <a:ext uri="{FF2B5EF4-FFF2-40B4-BE49-F238E27FC236}">
                        <a16:creationId xmlns:a16="http://schemas.microsoft.com/office/drawing/2014/main" id="{50D6C3F0-0276-4502-B51C-6E3A4173E2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46938" y="2990850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8" name="îśḻîde">
                    <a:extLst>
                      <a:ext uri="{FF2B5EF4-FFF2-40B4-BE49-F238E27FC236}">
                        <a16:creationId xmlns:a16="http://schemas.microsoft.com/office/drawing/2014/main" id="{52EC33ED-A4F9-4198-8F98-9EABD892A8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10225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9" name="iŝ1îdè">
                    <a:extLst>
                      <a:ext uri="{FF2B5EF4-FFF2-40B4-BE49-F238E27FC236}">
                        <a16:creationId xmlns:a16="http://schemas.microsoft.com/office/drawing/2014/main" id="{72422B0A-39D2-4484-A4A7-C8D5347241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5638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0" name="îṧliḋè">
                    <a:extLst>
                      <a:ext uri="{FF2B5EF4-FFF2-40B4-BE49-F238E27FC236}">
                        <a16:creationId xmlns:a16="http://schemas.microsoft.com/office/drawing/2014/main" id="{738A4C33-6D25-4403-8854-81448ACF059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42000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1" name="îşlîḓé">
                    <a:extLst>
                      <a:ext uri="{FF2B5EF4-FFF2-40B4-BE49-F238E27FC236}">
                        <a16:creationId xmlns:a16="http://schemas.microsoft.com/office/drawing/2014/main" id="{5719915C-6F07-4916-8835-59D9E21175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7413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2" name="îşḷîḍé">
                    <a:extLst>
                      <a:ext uri="{FF2B5EF4-FFF2-40B4-BE49-F238E27FC236}">
                        <a16:creationId xmlns:a16="http://schemas.microsoft.com/office/drawing/2014/main" id="{06821D73-3F70-4BB0-9340-94CD8C3D3F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76950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3" name="íś1îde">
                    <a:extLst>
                      <a:ext uri="{FF2B5EF4-FFF2-40B4-BE49-F238E27FC236}">
                        <a16:creationId xmlns:a16="http://schemas.microsoft.com/office/drawing/2014/main" id="{3524BDCB-7566-4D4E-B00E-9724F51618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94375" y="3105150"/>
                    <a:ext cx="2984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4" name="íş1ïdê">
                    <a:extLst>
                      <a:ext uri="{FF2B5EF4-FFF2-40B4-BE49-F238E27FC236}">
                        <a16:creationId xmlns:a16="http://schemas.microsoft.com/office/drawing/2014/main" id="{E26BF3BA-D2DF-4D0E-B87E-677C0EE4AD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2938" y="3171825"/>
                    <a:ext cx="331788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5" name="íṩḷîḋe">
                    <a:extLst>
                      <a:ext uri="{FF2B5EF4-FFF2-40B4-BE49-F238E27FC236}">
                        <a16:creationId xmlns:a16="http://schemas.microsoft.com/office/drawing/2014/main" id="{DCF4A0BD-A371-4AAA-B528-D1AA9EA305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275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6" name="iš1íďè">
                    <a:extLst>
                      <a:ext uri="{FF2B5EF4-FFF2-40B4-BE49-F238E27FC236}">
                        <a16:creationId xmlns:a16="http://schemas.microsoft.com/office/drawing/2014/main" id="{DC98ABC2-8AA0-4651-8C13-DD217D081E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688" y="3563938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7" name="íšļíďe">
                    <a:extLst>
                      <a:ext uri="{FF2B5EF4-FFF2-40B4-BE49-F238E27FC236}">
                        <a16:creationId xmlns:a16="http://schemas.microsoft.com/office/drawing/2014/main" id="{7782F015-A1C3-46C1-84CD-B504AD0389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10225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8" name="íṣlíḋê">
                    <a:extLst>
                      <a:ext uri="{FF2B5EF4-FFF2-40B4-BE49-F238E27FC236}">
                        <a16:creationId xmlns:a16="http://schemas.microsoft.com/office/drawing/2014/main" id="{31CE60B1-0E4C-46F4-9B61-65A5B40308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5638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9" name="išḷiďè">
                    <a:extLst>
                      <a:ext uri="{FF2B5EF4-FFF2-40B4-BE49-F238E27FC236}">
                        <a16:creationId xmlns:a16="http://schemas.microsoft.com/office/drawing/2014/main" id="{56654A07-82F1-458B-85FC-FB02E0DB17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42000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0" name="íṣḻîḍè">
                    <a:extLst>
                      <a:ext uri="{FF2B5EF4-FFF2-40B4-BE49-F238E27FC236}">
                        <a16:creationId xmlns:a16="http://schemas.microsoft.com/office/drawing/2014/main" id="{59298FBF-2845-4539-A676-B477890205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7413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1" name="ïsļîḍé">
                    <a:extLst>
                      <a:ext uri="{FF2B5EF4-FFF2-40B4-BE49-F238E27FC236}">
                        <a16:creationId xmlns:a16="http://schemas.microsoft.com/office/drawing/2014/main" id="{C82017E8-DE61-4495-85CD-5C8BBA5371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76950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2" name="îşľîḍe">
                    <a:extLst>
                      <a:ext uri="{FF2B5EF4-FFF2-40B4-BE49-F238E27FC236}">
                        <a16:creationId xmlns:a16="http://schemas.microsoft.com/office/drawing/2014/main" id="{FD3CE7C3-8495-4EEF-84ED-E73B7CC03E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4588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3" name="íşḻïḑé">
                    <a:extLst>
                      <a:ext uri="{FF2B5EF4-FFF2-40B4-BE49-F238E27FC236}">
                        <a16:creationId xmlns:a16="http://schemas.microsoft.com/office/drawing/2014/main" id="{ABC01926-F19A-435E-A6A6-2FF143A587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07113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4" name="íš1ïḍè">
                    <a:extLst>
                      <a:ext uri="{FF2B5EF4-FFF2-40B4-BE49-F238E27FC236}">
                        <a16:creationId xmlns:a16="http://schemas.microsoft.com/office/drawing/2014/main" id="{9FBA48C5-A3AA-4ABD-B9F0-7AEA95D03A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43700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5" name="íšḻïďe">
                    <a:extLst>
                      <a:ext uri="{FF2B5EF4-FFF2-40B4-BE49-F238E27FC236}">
                        <a16:creationId xmlns:a16="http://schemas.microsoft.com/office/drawing/2014/main" id="{8933AC31-F049-42A0-8A6D-63423009C4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1175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6" name="îŝľiḍê">
                    <a:extLst>
                      <a:ext uri="{FF2B5EF4-FFF2-40B4-BE49-F238E27FC236}">
                        <a16:creationId xmlns:a16="http://schemas.microsoft.com/office/drawing/2014/main" id="{DBF1DB20-1D58-4DD3-BA02-782594CFDA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43700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7" name="íŝlïďè">
                    <a:extLst>
                      <a:ext uri="{FF2B5EF4-FFF2-40B4-BE49-F238E27FC236}">
                        <a16:creationId xmlns:a16="http://schemas.microsoft.com/office/drawing/2014/main" id="{54FB7DFB-DC14-4186-A0E6-569D187040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43700" y="3448050"/>
                    <a:ext cx="128588" cy="252413"/>
                  </a:xfrm>
                  <a:custGeom>
                    <a:avLst/>
                    <a:gdLst/>
                    <a:ahLst/>
                    <a:cxnLst>
                      <a:cxn ang="0">
                        <a:pos x="35" y="1"/>
                      </a:cxn>
                      <a:cxn ang="0">
                        <a:pos x="34" y="0"/>
                      </a:cxn>
                      <a:cxn ang="0">
                        <a:pos x="0" y="34"/>
                      </a:cxn>
                      <a:cxn ang="0">
                        <a:pos x="34" y="68"/>
                      </a:cxn>
                      <a:cxn ang="0">
                        <a:pos x="35" y="67"/>
                      </a:cxn>
                      <a:cxn ang="0">
                        <a:pos x="35" y="1"/>
                      </a:cxn>
                    </a:cxnLst>
                    <a:rect l="0" t="0" r="r" b="b"/>
                    <a:pathLst>
                      <a:path w="35" h="68">
                        <a:moveTo>
                          <a:pt x="35" y="1"/>
                        </a:moveTo>
                        <a:cubicBezTo>
                          <a:pt x="34" y="1"/>
                          <a:pt x="34" y="0"/>
                          <a:pt x="34" y="0"/>
                        </a:cubicBezTo>
                        <a:cubicBezTo>
                          <a:pt x="15" y="0"/>
                          <a:pt x="0" y="15"/>
                          <a:pt x="0" y="34"/>
                        </a:cubicBezTo>
                        <a:cubicBezTo>
                          <a:pt x="0" y="53"/>
                          <a:pt x="15" y="68"/>
                          <a:pt x="34" y="68"/>
                        </a:cubicBezTo>
                        <a:cubicBezTo>
                          <a:pt x="34" y="68"/>
                          <a:pt x="34" y="68"/>
                          <a:pt x="35" y="67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8" name="íṡľîḓê">
                    <a:extLst>
                      <a:ext uri="{FF2B5EF4-FFF2-40B4-BE49-F238E27FC236}">
                        <a16:creationId xmlns:a16="http://schemas.microsoft.com/office/drawing/2014/main" id="{A5049076-82B3-4802-B523-499E0F967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18275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9" name="íṣ1ídé">
                    <a:extLst>
                      <a:ext uri="{FF2B5EF4-FFF2-40B4-BE49-F238E27FC236}">
                        <a16:creationId xmlns:a16="http://schemas.microsoft.com/office/drawing/2014/main" id="{B57BDC95-EE2A-42D9-BA41-F819AA716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3448050"/>
                    <a:ext cx="246063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0" name="iSļiḍé">
                    <a:extLst>
                      <a:ext uri="{FF2B5EF4-FFF2-40B4-BE49-F238E27FC236}">
                        <a16:creationId xmlns:a16="http://schemas.microsoft.com/office/drawing/2014/main" id="{8FDA72DA-F283-4E3F-A749-B24FA64E49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3448050"/>
                    <a:ext cx="128588" cy="252413"/>
                  </a:xfrm>
                  <a:custGeom>
                    <a:avLst/>
                    <a:gdLst/>
                    <a:ahLst/>
                    <a:cxnLst>
                      <a:cxn ang="0">
                        <a:pos x="35" y="1"/>
                      </a:cxn>
                      <a:cxn ang="0">
                        <a:pos x="33" y="0"/>
                      </a:cxn>
                      <a:cxn ang="0">
                        <a:pos x="0" y="34"/>
                      </a:cxn>
                      <a:cxn ang="0">
                        <a:pos x="33" y="68"/>
                      </a:cxn>
                      <a:cxn ang="0">
                        <a:pos x="35" y="67"/>
                      </a:cxn>
                      <a:cxn ang="0">
                        <a:pos x="35" y="1"/>
                      </a:cxn>
                    </a:cxnLst>
                    <a:rect l="0" t="0" r="r" b="b"/>
                    <a:pathLst>
                      <a:path w="35" h="68">
                        <a:moveTo>
                          <a:pt x="35" y="1"/>
                        </a:moveTo>
                        <a:cubicBezTo>
                          <a:pt x="34" y="1"/>
                          <a:pt x="34" y="0"/>
                          <a:pt x="33" y="0"/>
                        </a:cubicBezTo>
                        <a:cubicBezTo>
                          <a:pt x="15" y="0"/>
                          <a:pt x="0" y="15"/>
                          <a:pt x="0" y="34"/>
                        </a:cubicBezTo>
                        <a:cubicBezTo>
                          <a:pt x="0" y="53"/>
                          <a:pt x="15" y="68"/>
                          <a:pt x="33" y="68"/>
                        </a:cubicBezTo>
                        <a:cubicBezTo>
                          <a:pt x="34" y="68"/>
                          <a:pt x="34" y="67"/>
                          <a:pt x="35" y="67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1" name="îṧ1iḋé">
                    <a:extLst>
                      <a:ext uri="{FF2B5EF4-FFF2-40B4-BE49-F238E27FC236}">
                        <a16:creationId xmlns:a16="http://schemas.microsoft.com/office/drawing/2014/main" id="{0DADB89D-DB1A-4194-8E20-30988C3444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42188" y="3759200"/>
                    <a:ext cx="581025" cy="107950"/>
                  </a:xfrm>
                  <a:custGeom>
                    <a:avLst/>
                    <a:gdLst/>
                    <a:ahLst/>
                    <a:cxnLst>
                      <a:cxn ang="0">
                        <a:pos x="158" y="14"/>
                      </a:cxn>
                      <a:cxn ang="0">
                        <a:pos x="143" y="29"/>
                      </a:cxn>
                      <a:cxn ang="0">
                        <a:pos x="11" y="29"/>
                      </a:cxn>
                      <a:cxn ang="0">
                        <a:pos x="5" y="14"/>
                      </a:cxn>
                      <a:cxn ang="0">
                        <a:pos x="5" y="14"/>
                      </a:cxn>
                      <a:cxn ang="0">
                        <a:pos x="41" y="0"/>
                      </a:cxn>
                      <a:cxn ang="0">
                        <a:pos x="143" y="0"/>
                      </a:cxn>
                      <a:cxn ang="0">
                        <a:pos x="158" y="14"/>
                      </a:cxn>
                    </a:cxnLst>
                    <a:rect l="0" t="0" r="r" b="b"/>
                    <a:pathLst>
                      <a:path w="158" h="29">
                        <a:moveTo>
                          <a:pt x="158" y="14"/>
                        </a:moveTo>
                        <a:cubicBezTo>
                          <a:pt x="158" y="22"/>
                          <a:pt x="151" y="29"/>
                          <a:pt x="143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3" y="29"/>
                          <a:pt x="0" y="20"/>
                          <a:pt x="5" y="14"/>
                        </a:cubicBezTo>
                        <a:cubicBezTo>
                          <a:pt x="5" y="14"/>
                          <a:pt x="5" y="14"/>
                          <a:pt x="5" y="14"/>
                        </a:cubicBezTo>
                        <a:cubicBezTo>
                          <a:pt x="12" y="6"/>
                          <a:pt x="33" y="0"/>
                          <a:pt x="41" y="0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151" y="0"/>
                          <a:pt x="158" y="6"/>
                          <a:pt x="158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2" name="îśļiḍê">
                    <a:extLst>
                      <a:ext uri="{FF2B5EF4-FFF2-40B4-BE49-F238E27FC236}">
                        <a16:creationId xmlns:a16="http://schemas.microsoft.com/office/drawing/2014/main" id="{B5D0435B-33ED-4C65-8EA4-BD1636B9C3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81888" y="3659188"/>
                    <a:ext cx="396875" cy="100013"/>
                  </a:xfrm>
                  <a:custGeom>
                    <a:avLst/>
                    <a:gdLst/>
                    <a:ahLst/>
                    <a:cxnLst>
                      <a:cxn ang="0">
                        <a:pos x="108" y="27"/>
                      </a:cxn>
                      <a:cxn ang="0">
                        <a:pos x="54" y="1"/>
                      </a:cxn>
                      <a:cxn ang="0">
                        <a:pos x="0" y="27"/>
                      </a:cxn>
                      <a:cxn ang="0">
                        <a:pos x="108" y="27"/>
                      </a:cxn>
                    </a:cxnLst>
                    <a:rect l="0" t="0" r="r" b="b"/>
                    <a:pathLst>
                      <a:path w="108" h="27">
                        <a:moveTo>
                          <a:pt x="108" y="27"/>
                        </a:moveTo>
                        <a:cubicBezTo>
                          <a:pt x="108" y="13"/>
                          <a:pt x="84" y="0"/>
                          <a:pt x="54" y="1"/>
                        </a:cubicBezTo>
                        <a:cubicBezTo>
                          <a:pt x="34" y="2"/>
                          <a:pt x="7" y="14"/>
                          <a:pt x="0" y="27"/>
                        </a:cubicBezTo>
                        <a:lnTo>
                          <a:pt x="108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3" name="íŝḻïḑe">
                    <a:extLst>
                      <a:ext uri="{FF2B5EF4-FFF2-40B4-BE49-F238E27FC236}">
                        <a16:creationId xmlns:a16="http://schemas.microsoft.com/office/drawing/2014/main" id="{99408DC3-A7FD-45D4-8607-B21F4A92F5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42200" y="3811588"/>
                    <a:ext cx="95250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4" name="ïŝliḍè">
                    <a:extLst>
                      <a:ext uri="{FF2B5EF4-FFF2-40B4-BE49-F238E27FC236}">
                        <a16:creationId xmlns:a16="http://schemas.microsoft.com/office/drawing/2014/main" id="{2C1647C6-30BF-47EF-BE46-3169CDB700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18400" y="3673475"/>
                    <a:ext cx="349250" cy="82550"/>
                  </a:xfrm>
                  <a:custGeom>
                    <a:avLst/>
                    <a:gdLst/>
                    <a:ahLst/>
                    <a:cxnLst>
                      <a:cxn ang="0">
                        <a:pos x="95" y="22"/>
                      </a:cxn>
                      <a:cxn ang="0">
                        <a:pos x="47" y="0"/>
                      </a:cxn>
                      <a:cxn ang="0">
                        <a:pos x="0" y="22"/>
                      </a:cxn>
                      <a:cxn ang="0">
                        <a:pos x="95" y="22"/>
                      </a:cxn>
                    </a:cxnLst>
                    <a:rect l="0" t="0" r="r" b="b"/>
                    <a:pathLst>
                      <a:path w="95" h="22">
                        <a:moveTo>
                          <a:pt x="95" y="22"/>
                        </a:moveTo>
                        <a:cubicBezTo>
                          <a:pt x="94" y="11"/>
                          <a:pt x="73" y="0"/>
                          <a:pt x="47" y="0"/>
                        </a:cubicBezTo>
                        <a:cubicBezTo>
                          <a:pt x="24" y="1"/>
                          <a:pt x="1" y="11"/>
                          <a:pt x="0" y="22"/>
                        </a:cubicBezTo>
                        <a:lnTo>
                          <a:pt x="95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5" name="i$ḷïdè">
                    <a:extLst>
                      <a:ext uri="{FF2B5EF4-FFF2-40B4-BE49-F238E27FC236}">
                        <a16:creationId xmlns:a16="http://schemas.microsoft.com/office/drawing/2014/main" id="{C9F6C417-0789-4F6C-A5C0-2AF985E163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32700" y="3678238"/>
                    <a:ext cx="11113" cy="809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6" name="íślîḋe">
                    <a:extLst>
                      <a:ext uri="{FF2B5EF4-FFF2-40B4-BE49-F238E27FC236}">
                        <a16:creationId xmlns:a16="http://schemas.microsoft.com/office/drawing/2014/main" id="{974EF70F-8AA8-4689-9E02-E8228466E4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94625" y="3684588"/>
                    <a:ext cx="11113" cy="825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7" name="í$lïďè">
                    <a:extLst>
                      <a:ext uri="{FF2B5EF4-FFF2-40B4-BE49-F238E27FC236}">
                        <a16:creationId xmlns:a16="http://schemas.microsoft.com/office/drawing/2014/main" id="{F4B3F1C4-5132-4070-B048-AE8E79E251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53313" y="3822700"/>
                    <a:ext cx="73025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8" name="í$líďè">
                    <a:extLst>
                      <a:ext uri="{FF2B5EF4-FFF2-40B4-BE49-F238E27FC236}">
                        <a16:creationId xmlns:a16="http://schemas.microsoft.com/office/drawing/2014/main" id="{B8BF00CB-4FC6-423C-AFE3-6509247EC5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75575" y="3811588"/>
                    <a:ext cx="96838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9" name="îṡļîḋé">
                    <a:extLst>
                      <a:ext uri="{FF2B5EF4-FFF2-40B4-BE49-F238E27FC236}">
                        <a16:creationId xmlns:a16="http://schemas.microsoft.com/office/drawing/2014/main" id="{7EB1948C-C654-4415-ADB7-9D861F74E2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86688" y="3822700"/>
                    <a:ext cx="74613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0" name="íṥľîde">
                    <a:extLst>
                      <a:ext uri="{FF2B5EF4-FFF2-40B4-BE49-F238E27FC236}">
                        <a16:creationId xmlns:a16="http://schemas.microsoft.com/office/drawing/2014/main" id="{F8AB412C-FD3D-486F-9FDE-C3E64CC335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5288" y="3759200"/>
                    <a:ext cx="576263" cy="107950"/>
                  </a:xfrm>
                  <a:custGeom>
                    <a:avLst/>
                    <a:gdLst/>
                    <a:ahLst/>
                    <a:cxnLst>
                      <a:cxn ang="0">
                        <a:pos x="157" y="14"/>
                      </a:cxn>
                      <a:cxn ang="0">
                        <a:pos x="143" y="29"/>
                      </a:cxn>
                      <a:cxn ang="0">
                        <a:pos x="11" y="29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40" y="0"/>
                      </a:cxn>
                      <a:cxn ang="0">
                        <a:pos x="143" y="0"/>
                      </a:cxn>
                      <a:cxn ang="0">
                        <a:pos x="157" y="14"/>
                      </a:cxn>
                    </a:cxnLst>
                    <a:rect l="0" t="0" r="r" b="b"/>
                    <a:pathLst>
                      <a:path w="157" h="29">
                        <a:moveTo>
                          <a:pt x="157" y="14"/>
                        </a:moveTo>
                        <a:cubicBezTo>
                          <a:pt x="157" y="22"/>
                          <a:pt x="151" y="29"/>
                          <a:pt x="143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3" y="29"/>
                          <a:pt x="0" y="20"/>
                          <a:pt x="4" y="14"/>
                        </a:cubicBezTo>
                        <a:cubicBezTo>
                          <a:pt x="4" y="14"/>
                          <a:pt x="4" y="14"/>
                          <a:pt x="4" y="14"/>
                        </a:cubicBezTo>
                        <a:cubicBezTo>
                          <a:pt x="11" y="6"/>
                          <a:pt x="32" y="0"/>
                          <a:pt x="40" y="0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151" y="0"/>
                          <a:pt x="157" y="6"/>
                          <a:pt x="157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1" name="ïŝlíḓe">
                    <a:extLst>
                      <a:ext uri="{FF2B5EF4-FFF2-40B4-BE49-F238E27FC236}">
                        <a16:creationId xmlns:a16="http://schemas.microsoft.com/office/drawing/2014/main" id="{2A9FE84B-1A46-4039-B7BC-D64C7DF61D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14988" y="3659188"/>
                    <a:ext cx="396875" cy="100013"/>
                  </a:xfrm>
                  <a:custGeom>
                    <a:avLst/>
                    <a:gdLst/>
                    <a:ahLst/>
                    <a:cxnLst>
                      <a:cxn ang="0">
                        <a:pos x="108" y="27"/>
                      </a:cxn>
                      <a:cxn ang="0">
                        <a:pos x="54" y="1"/>
                      </a:cxn>
                      <a:cxn ang="0">
                        <a:pos x="0" y="27"/>
                      </a:cxn>
                      <a:cxn ang="0">
                        <a:pos x="108" y="27"/>
                      </a:cxn>
                    </a:cxnLst>
                    <a:rect l="0" t="0" r="r" b="b"/>
                    <a:pathLst>
                      <a:path w="108" h="27">
                        <a:moveTo>
                          <a:pt x="108" y="27"/>
                        </a:moveTo>
                        <a:cubicBezTo>
                          <a:pt x="107" y="13"/>
                          <a:pt x="83" y="0"/>
                          <a:pt x="54" y="1"/>
                        </a:cubicBezTo>
                        <a:cubicBezTo>
                          <a:pt x="34" y="2"/>
                          <a:pt x="7" y="14"/>
                          <a:pt x="0" y="27"/>
                        </a:cubicBezTo>
                        <a:lnTo>
                          <a:pt x="108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2" name="íŝľïḍè">
                    <a:extLst>
                      <a:ext uri="{FF2B5EF4-FFF2-40B4-BE49-F238E27FC236}">
                        <a16:creationId xmlns:a16="http://schemas.microsoft.com/office/drawing/2014/main" id="{F7C075A0-CBE1-4B68-8DD2-587670BC08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3713" y="3811588"/>
                    <a:ext cx="92075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3" name="ïsḻîḓe">
                    <a:extLst>
                      <a:ext uri="{FF2B5EF4-FFF2-40B4-BE49-F238E27FC236}">
                        <a16:creationId xmlns:a16="http://schemas.microsoft.com/office/drawing/2014/main" id="{8FA855F7-A6B0-4C1D-A9C5-F3879A8DC0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1500" y="3673475"/>
                    <a:ext cx="346075" cy="82550"/>
                  </a:xfrm>
                  <a:custGeom>
                    <a:avLst/>
                    <a:gdLst/>
                    <a:ahLst/>
                    <a:cxnLst>
                      <a:cxn ang="0">
                        <a:pos x="94" y="22"/>
                      </a:cxn>
                      <a:cxn ang="0">
                        <a:pos x="47" y="0"/>
                      </a:cxn>
                      <a:cxn ang="0">
                        <a:pos x="0" y="22"/>
                      </a:cxn>
                      <a:cxn ang="0">
                        <a:pos x="94" y="22"/>
                      </a:cxn>
                    </a:cxnLst>
                    <a:rect l="0" t="0" r="r" b="b"/>
                    <a:pathLst>
                      <a:path w="94" h="22">
                        <a:moveTo>
                          <a:pt x="94" y="22"/>
                        </a:moveTo>
                        <a:cubicBezTo>
                          <a:pt x="94" y="11"/>
                          <a:pt x="73" y="0"/>
                          <a:pt x="47" y="0"/>
                        </a:cubicBezTo>
                        <a:cubicBezTo>
                          <a:pt x="24" y="1"/>
                          <a:pt x="0" y="11"/>
                          <a:pt x="0" y="22"/>
                        </a:cubicBezTo>
                        <a:lnTo>
                          <a:pt x="94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4" name="iṧlíḍé">
                    <a:extLst>
                      <a:ext uri="{FF2B5EF4-FFF2-40B4-BE49-F238E27FC236}">
                        <a16:creationId xmlns:a16="http://schemas.microsoft.com/office/drawing/2014/main" id="{C525F9A9-55F3-4EC8-BBA6-FBC394607D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5800" y="3678238"/>
                    <a:ext cx="6350" cy="809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5" name="ïṧ1îḋé">
                    <a:extLst>
                      <a:ext uri="{FF2B5EF4-FFF2-40B4-BE49-F238E27FC236}">
                        <a16:creationId xmlns:a16="http://schemas.microsoft.com/office/drawing/2014/main" id="{857CD289-CE79-4448-A306-EB4C6E6AAB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26138" y="3684588"/>
                    <a:ext cx="7938" cy="825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6" name="ïŝ1iḓe">
                    <a:extLst>
                      <a:ext uri="{FF2B5EF4-FFF2-40B4-BE49-F238E27FC236}">
                        <a16:creationId xmlns:a16="http://schemas.microsoft.com/office/drawing/2014/main" id="{D0884624-52AD-46B0-B6D5-AABFDC6258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1650" y="3822700"/>
                    <a:ext cx="76200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7" name="iSľiḓè">
                    <a:extLst>
                      <a:ext uri="{FF2B5EF4-FFF2-40B4-BE49-F238E27FC236}">
                        <a16:creationId xmlns:a16="http://schemas.microsoft.com/office/drawing/2014/main" id="{8E109961-8A32-472B-9E71-48AE6ECC55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08675" y="3811588"/>
                    <a:ext cx="92075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8" name="ïṧḻiḑe">
                    <a:extLst>
                      <a:ext uri="{FF2B5EF4-FFF2-40B4-BE49-F238E27FC236}">
                        <a16:creationId xmlns:a16="http://schemas.microsoft.com/office/drawing/2014/main" id="{FF63D8E3-7764-435F-A334-8105820CD2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6613" y="3822700"/>
                    <a:ext cx="76200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9" name="îṣḻiḑè">
                    <a:extLst>
                      <a:ext uri="{FF2B5EF4-FFF2-40B4-BE49-F238E27FC236}">
                        <a16:creationId xmlns:a16="http://schemas.microsoft.com/office/drawing/2014/main" id="{3AC9081F-6ECA-4224-8444-8C30FE81AD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8838" y="3408363"/>
                    <a:ext cx="681038" cy="501650"/>
                  </a:xfrm>
                  <a:custGeom>
                    <a:avLst/>
                    <a:gdLst/>
                    <a:ahLst/>
                    <a:cxnLst>
                      <a:cxn ang="0">
                        <a:pos x="185" y="136"/>
                      </a:cxn>
                      <a:cxn ang="0">
                        <a:pos x="82" y="0"/>
                      </a:cxn>
                      <a:cxn ang="0">
                        <a:pos x="0" y="38"/>
                      </a:cxn>
                      <a:cxn ang="0">
                        <a:pos x="7" y="136"/>
                      </a:cxn>
                      <a:cxn ang="0">
                        <a:pos x="185" y="136"/>
                      </a:cxn>
                    </a:cxnLst>
                    <a:rect l="0" t="0" r="r" b="b"/>
                    <a:pathLst>
                      <a:path w="185" h="136">
                        <a:moveTo>
                          <a:pt x="185" y="136"/>
                        </a:moveTo>
                        <a:cubicBezTo>
                          <a:pt x="156" y="97"/>
                          <a:pt x="82" y="0"/>
                          <a:pt x="82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7" y="136"/>
                          <a:pt x="7" y="136"/>
                          <a:pt x="7" y="136"/>
                        </a:cubicBezTo>
                        <a:lnTo>
                          <a:pt x="185" y="13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0" name="ïṣlîḑê">
                    <a:extLst>
                      <a:ext uri="{FF2B5EF4-FFF2-40B4-BE49-F238E27FC236}">
                        <a16:creationId xmlns:a16="http://schemas.microsoft.com/office/drawing/2014/main" id="{64C2F1C5-A340-4691-B8CC-4A5F6DF43C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00500" y="2797175"/>
                    <a:ext cx="823913" cy="1112838"/>
                  </a:xfrm>
                  <a:custGeom>
                    <a:avLst/>
                    <a:gdLst/>
                    <a:ahLst/>
                    <a:cxnLst>
                      <a:cxn ang="0">
                        <a:pos x="519" y="701"/>
                      </a:cxn>
                      <a:cxn ang="0">
                        <a:pos x="273" y="0"/>
                      </a:cxn>
                      <a:cxn ang="0">
                        <a:pos x="37" y="459"/>
                      </a:cxn>
                      <a:cxn ang="0">
                        <a:pos x="0" y="701"/>
                      </a:cxn>
                      <a:cxn ang="0">
                        <a:pos x="519" y="701"/>
                      </a:cxn>
                    </a:cxnLst>
                    <a:rect l="0" t="0" r="r" b="b"/>
                    <a:pathLst>
                      <a:path w="519" h="701">
                        <a:moveTo>
                          <a:pt x="519" y="701"/>
                        </a:moveTo>
                        <a:lnTo>
                          <a:pt x="273" y="0"/>
                        </a:lnTo>
                        <a:lnTo>
                          <a:pt x="37" y="459"/>
                        </a:lnTo>
                        <a:lnTo>
                          <a:pt x="0" y="701"/>
                        </a:lnTo>
                        <a:lnTo>
                          <a:pt x="519" y="7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1" name="iṧľïďê">
                    <a:extLst>
                      <a:ext uri="{FF2B5EF4-FFF2-40B4-BE49-F238E27FC236}">
                        <a16:creationId xmlns:a16="http://schemas.microsoft.com/office/drawing/2014/main" id="{0D2A34B2-C5E6-4782-AD2E-140F935B30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05175" y="3260725"/>
                    <a:ext cx="1058863" cy="649288"/>
                  </a:xfrm>
                  <a:custGeom>
                    <a:avLst/>
                    <a:gdLst/>
                    <a:ahLst/>
                    <a:cxnLst>
                      <a:cxn ang="0">
                        <a:pos x="288" y="176"/>
                      </a:cxn>
                      <a:cxn ang="0">
                        <a:pos x="172" y="1"/>
                      </a:cxn>
                      <a:cxn ang="0">
                        <a:pos x="0" y="176"/>
                      </a:cxn>
                      <a:cxn ang="0">
                        <a:pos x="288" y="176"/>
                      </a:cxn>
                    </a:cxnLst>
                    <a:rect l="0" t="0" r="r" b="b"/>
                    <a:pathLst>
                      <a:path w="288" h="176">
                        <a:moveTo>
                          <a:pt x="288" y="176"/>
                        </a:moveTo>
                        <a:cubicBezTo>
                          <a:pt x="260" y="132"/>
                          <a:pt x="174" y="3"/>
                          <a:pt x="172" y="1"/>
                        </a:cubicBezTo>
                        <a:cubicBezTo>
                          <a:pt x="169" y="0"/>
                          <a:pt x="46" y="128"/>
                          <a:pt x="0" y="176"/>
                        </a:cubicBezTo>
                        <a:lnTo>
                          <a:pt x="288" y="17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2" name="íŝlïḑé">
                    <a:extLst>
                      <a:ext uri="{FF2B5EF4-FFF2-40B4-BE49-F238E27FC236}">
                        <a16:creationId xmlns:a16="http://schemas.microsoft.com/office/drawing/2014/main" id="{836D6AB1-A1F1-453C-A9A2-25EAB5914A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41763" y="3271838"/>
                    <a:ext cx="422275" cy="638175"/>
                  </a:xfrm>
                  <a:custGeom>
                    <a:avLst/>
                    <a:gdLst/>
                    <a:ahLst/>
                    <a:cxnLst>
                      <a:cxn ang="0">
                        <a:pos x="115" y="173"/>
                      </a:cxn>
                      <a:cxn ang="0">
                        <a:pos x="0" y="0"/>
                      </a:cxn>
                      <a:cxn ang="0">
                        <a:pos x="66" y="173"/>
                      </a:cxn>
                      <a:cxn ang="0">
                        <a:pos x="115" y="173"/>
                      </a:cxn>
                    </a:cxnLst>
                    <a:rect l="0" t="0" r="r" b="b"/>
                    <a:pathLst>
                      <a:path w="115" h="173">
                        <a:moveTo>
                          <a:pt x="115" y="173"/>
                        </a:moveTo>
                        <a:cubicBezTo>
                          <a:pt x="88" y="131"/>
                          <a:pt x="9" y="12"/>
                          <a:pt x="0" y="0"/>
                        </a:cubicBezTo>
                        <a:cubicBezTo>
                          <a:pt x="66" y="173"/>
                          <a:pt x="66" y="173"/>
                          <a:pt x="66" y="173"/>
                        </a:cubicBezTo>
                        <a:lnTo>
                          <a:pt x="115" y="1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3" name="îSḻïḍé">
                    <a:extLst>
                      <a:ext uri="{FF2B5EF4-FFF2-40B4-BE49-F238E27FC236}">
                        <a16:creationId xmlns:a16="http://schemas.microsoft.com/office/drawing/2014/main" id="{D769548B-5681-45D0-A9F2-7EC4EFC359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79838" y="3263900"/>
                    <a:ext cx="265113" cy="250825"/>
                  </a:xfrm>
                  <a:custGeom>
                    <a:avLst/>
                    <a:gdLst/>
                    <a:ahLst/>
                    <a:cxnLst>
                      <a:cxn ang="0">
                        <a:pos x="100" y="0"/>
                      </a:cxn>
                      <a:cxn ang="0">
                        <a:pos x="0" y="93"/>
                      </a:cxn>
                      <a:cxn ang="0">
                        <a:pos x="56" y="79"/>
                      </a:cxn>
                      <a:cxn ang="0">
                        <a:pos x="60" y="116"/>
                      </a:cxn>
                      <a:cxn ang="0">
                        <a:pos x="86" y="81"/>
                      </a:cxn>
                      <a:cxn ang="0">
                        <a:pos x="100" y="102"/>
                      </a:cxn>
                      <a:cxn ang="0">
                        <a:pos x="132" y="158"/>
                      </a:cxn>
                      <a:cxn ang="0">
                        <a:pos x="116" y="95"/>
                      </a:cxn>
                      <a:cxn ang="0">
                        <a:pos x="139" y="121"/>
                      </a:cxn>
                      <a:cxn ang="0">
                        <a:pos x="134" y="79"/>
                      </a:cxn>
                      <a:cxn ang="0">
                        <a:pos x="167" y="98"/>
                      </a:cxn>
                      <a:cxn ang="0">
                        <a:pos x="100" y="0"/>
                      </a:cxn>
                    </a:cxnLst>
                    <a:rect l="0" t="0" r="r" b="b"/>
                    <a:pathLst>
                      <a:path w="167" h="158">
                        <a:moveTo>
                          <a:pt x="100" y="0"/>
                        </a:moveTo>
                        <a:lnTo>
                          <a:pt x="0" y="93"/>
                        </a:lnTo>
                        <a:lnTo>
                          <a:pt x="56" y="79"/>
                        </a:lnTo>
                        <a:lnTo>
                          <a:pt x="60" y="116"/>
                        </a:lnTo>
                        <a:lnTo>
                          <a:pt x="86" y="81"/>
                        </a:lnTo>
                        <a:lnTo>
                          <a:pt x="100" y="102"/>
                        </a:lnTo>
                        <a:lnTo>
                          <a:pt x="132" y="158"/>
                        </a:lnTo>
                        <a:lnTo>
                          <a:pt x="116" y="95"/>
                        </a:lnTo>
                        <a:lnTo>
                          <a:pt x="139" y="121"/>
                        </a:lnTo>
                        <a:lnTo>
                          <a:pt x="134" y="79"/>
                        </a:lnTo>
                        <a:lnTo>
                          <a:pt x="167" y="98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4" name="ïṥ1ïďé">
                    <a:extLst>
                      <a:ext uri="{FF2B5EF4-FFF2-40B4-BE49-F238E27FC236}">
                        <a16:creationId xmlns:a16="http://schemas.microsoft.com/office/drawing/2014/main" id="{F7AD30D7-2B60-4BAE-A43C-BA38472513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33888" y="2808288"/>
                    <a:ext cx="390525" cy="1101725"/>
                  </a:xfrm>
                  <a:custGeom>
                    <a:avLst/>
                    <a:gdLst/>
                    <a:ahLst/>
                    <a:cxnLst>
                      <a:cxn ang="0">
                        <a:pos x="246" y="694"/>
                      </a:cxn>
                      <a:cxn ang="0">
                        <a:pos x="0" y="0"/>
                      </a:cxn>
                      <a:cxn ang="0">
                        <a:pos x="104" y="694"/>
                      </a:cxn>
                      <a:cxn ang="0">
                        <a:pos x="246" y="694"/>
                      </a:cxn>
                    </a:cxnLst>
                    <a:rect l="0" t="0" r="r" b="b"/>
                    <a:pathLst>
                      <a:path w="246" h="694">
                        <a:moveTo>
                          <a:pt x="246" y="694"/>
                        </a:moveTo>
                        <a:lnTo>
                          <a:pt x="0" y="0"/>
                        </a:lnTo>
                        <a:lnTo>
                          <a:pt x="104" y="694"/>
                        </a:lnTo>
                        <a:lnTo>
                          <a:pt x="246" y="69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5" name="ïŝlîḍe">
                    <a:extLst>
                      <a:ext uri="{FF2B5EF4-FFF2-40B4-BE49-F238E27FC236}">
                        <a16:creationId xmlns:a16="http://schemas.microsoft.com/office/drawing/2014/main" id="{2AAE715E-70CA-473C-932B-4C15B21F18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30700" y="2797175"/>
                    <a:ext cx="161925" cy="225425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0" y="55"/>
                      </a:cxn>
                      <a:cxn ang="0">
                        <a:pos x="19" y="34"/>
                      </a:cxn>
                      <a:cxn ang="0">
                        <a:pos x="19" y="50"/>
                      </a:cxn>
                      <a:cxn ang="0">
                        <a:pos x="26" y="39"/>
                      </a:cxn>
                      <a:cxn ang="0">
                        <a:pos x="31" y="61"/>
                      </a:cxn>
                      <a:cxn ang="0">
                        <a:pos x="32" y="46"/>
                      </a:cxn>
                      <a:cxn ang="0">
                        <a:pos x="44" y="58"/>
                      </a:cxn>
                      <a:cxn ang="0">
                        <a:pos x="42" y="40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44" h="61">
                        <a:moveTo>
                          <a:pt x="28" y="0"/>
                        </a:moveTo>
                        <a:cubicBezTo>
                          <a:pt x="27" y="3"/>
                          <a:pt x="0" y="55"/>
                          <a:pt x="0" y="55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52"/>
                          <a:pt x="19" y="50"/>
                        </a:cubicBezTo>
                        <a:cubicBezTo>
                          <a:pt x="20" y="49"/>
                          <a:pt x="26" y="37"/>
                          <a:pt x="26" y="39"/>
                        </a:cubicBezTo>
                        <a:cubicBezTo>
                          <a:pt x="26" y="40"/>
                          <a:pt x="31" y="61"/>
                          <a:pt x="31" y="61"/>
                        </a:cubicBezTo>
                        <a:cubicBezTo>
                          <a:pt x="31" y="61"/>
                          <a:pt x="31" y="45"/>
                          <a:pt x="32" y="46"/>
                        </a:cubicBezTo>
                        <a:cubicBezTo>
                          <a:pt x="34" y="47"/>
                          <a:pt x="44" y="58"/>
                          <a:pt x="44" y="58"/>
                        </a:cubicBezTo>
                        <a:cubicBezTo>
                          <a:pt x="42" y="40"/>
                          <a:pt x="42" y="40"/>
                          <a:pt x="42" y="4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6" name="ïṥľíďe">
                    <a:extLst>
                      <a:ext uri="{FF2B5EF4-FFF2-40B4-BE49-F238E27FC236}">
                        <a16:creationId xmlns:a16="http://schemas.microsoft.com/office/drawing/2014/main" id="{227084EF-EB8E-4A50-A916-C506B8E864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78400" y="3414713"/>
                    <a:ext cx="371475" cy="495300"/>
                  </a:xfrm>
                  <a:custGeom>
                    <a:avLst/>
                    <a:gdLst/>
                    <a:ahLst/>
                    <a:cxnLst>
                      <a:cxn ang="0">
                        <a:pos x="101" y="134"/>
                      </a:cxn>
                      <a:cxn ang="0">
                        <a:pos x="0" y="0"/>
                      </a:cxn>
                      <a:cxn ang="0">
                        <a:pos x="47" y="134"/>
                      </a:cxn>
                      <a:cxn ang="0">
                        <a:pos x="101" y="134"/>
                      </a:cxn>
                    </a:cxnLst>
                    <a:rect l="0" t="0" r="r" b="b"/>
                    <a:pathLst>
                      <a:path w="101" h="134">
                        <a:moveTo>
                          <a:pt x="101" y="134"/>
                        </a:moveTo>
                        <a:cubicBezTo>
                          <a:pt x="75" y="99"/>
                          <a:pt x="11" y="15"/>
                          <a:pt x="0" y="0"/>
                        </a:cubicBezTo>
                        <a:cubicBezTo>
                          <a:pt x="47" y="134"/>
                          <a:pt x="47" y="134"/>
                          <a:pt x="47" y="134"/>
                        </a:cubicBezTo>
                        <a:lnTo>
                          <a:pt x="101" y="13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7" name="ïsḷiďê">
                    <a:extLst>
                      <a:ext uri="{FF2B5EF4-FFF2-40B4-BE49-F238E27FC236}">
                        <a16:creationId xmlns:a16="http://schemas.microsoft.com/office/drawing/2014/main" id="{72A21565-1545-4172-BD2A-A22F1553DB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16475" y="3408363"/>
                    <a:ext cx="223838" cy="166688"/>
                  </a:xfrm>
                  <a:custGeom>
                    <a:avLst/>
                    <a:gdLst/>
                    <a:ahLst/>
                    <a:cxnLst>
                      <a:cxn ang="0">
                        <a:pos x="42" y="0"/>
                      </a:cxn>
                      <a:cxn ang="0">
                        <a:pos x="0" y="20"/>
                      </a:cxn>
                      <a:cxn ang="0">
                        <a:pos x="26" y="15"/>
                      </a:cxn>
                      <a:cxn ang="0">
                        <a:pos x="24" y="26"/>
                      </a:cxn>
                      <a:cxn ang="0">
                        <a:pos x="36" y="17"/>
                      </a:cxn>
                      <a:cxn ang="0">
                        <a:pos x="37" y="28"/>
                      </a:cxn>
                      <a:cxn ang="0">
                        <a:pos x="44" y="20"/>
                      </a:cxn>
                      <a:cxn ang="0">
                        <a:pos x="54" y="45"/>
                      </a:cxn>
                      <a:cxn ang="0">
                        <a:pos x="53" y="23"/>
                      </a:cxn>
                      <a:cxn ang="0">
                        <a:pos x="61" y="31"/>
                      </a:cxn>
                      <a:cxn ang="0">
                        <a:pos x="54" y="14"/>
                      </a:cxn>
                      <a:cxn ang="0">
                        <a:pos x="42" y="0"/>
                      </a:cxn>
                    </a:cxnLst>
                    <a:rect l="0" t="0" r="r" b="b"/>
                    <a:pathLst>
                      <a:path w="61" h="45">
                        <a:moveTo>
                          <a:pt x="42" y="0"/>
                        </a:moveTo>
                        <a:cubicBezTo>
                          <a:pt x="42" y="1"/>
                          <a:pt x="0" y="20"/>
                          <a:pt x="0" y="20"/>
                        </a:cubicBezTo>
                        <a:cubicBezTo>
                          <a:pt x="26" y="15"/>
                          <a:pt x="26" y="15"/>
                          <a:pt x="26" y="15"/>
                        </a:cubicBezTo>
                        <a:cubicBezTo>
                          <a:pt x="26" y="15"/>
                          <a:pt x="22" y="26"/>
                          <a:pt x="24" y="26"/>
                        </a:cubicBezTo>
                        <a:cubicBezTo>
                          <a:pt x="26" y="25"/>
                          <a:pt x="36" y="17"/>
                          <a:pt x="36" y="17"/>
                        </a:cubicBezTo>
                        <a:cubicBezTo>
                          <a:pt x="37" y="28"/>
                          <a:pt x="37" y="28"/>
                          <a:pt x="37" y="28"/>
                        </a:cubicBezTo>
                        <a:cubicBezTo>
                          <a:pt x="44" y="20"/>
                          <a:pt x="44" y="20"/>
                          <a:pt x="44" y="20"/>
                        </a:cubicBezTo>
                        <a:cubicBezTo>
                          <a:pt x="54" y="45"/>
                          <a:pt x="54" y="45"/>
                          <a:pt x="54" y="45"/>
                        </a:cubicBezTo>
                        <a:cubicBezTo>
                          <a:pt x="53" y="23"/>
                          <a:pt x="53" y="23"/>
                          <a:pt x="53" y="23"/>
                        </a:cubicBezTo>
                        <a:cubicBezTo>
                          <a:pt x="61" y="31"/>
                          <a:pt x="61" y="31"/>
                          <a:pt x="61" y="31"/>
                        </a:cubicBezTo>
                        <a:cubicBezTo>
                          <a:pt x="54" y="14"/>
                          <a:pt x="54" y="14"/>
                          <a:pt x="54" y="14"/>
                        </a:cubicBezTo>
                        <a:lnTo>
                          <a:pt x="4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8" name="ïş1iḍè">
                    <a:extLst>
                      <a:ext uri="{FF2B5EF4-FFF2-40B4-BE49-F238E27FC236}">
                        <a16:creationId xmlns:a16="http://schemas.microsoft.com/office/drawing/2014/main" id="{6A836BEB-7A41-47D0-B66A-52E6A891DA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0988" y="3644900"/>
                    <a:ext cx="17463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9" name="íšlîḓê">
                    <a:extLst>
                      <a:ext uri="{FF2B5EF4-FFF2-40B4-BE49-F238E27FC236}">
                        <a16:creationId xmlns:a16="http://schemas.microsoft.com/office/drawing/2014/main" id="{CF6CC9B3-2380-4C62-8461-76C07D335B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60975" y="3452813"/>
                    <a:ext cx="214313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0" name="ï$ḻîdè">
                    <a:extLst>
                      <a:ext uri="{FF2B5EF4-FFF2-40B4-BE49-F238E27FC236}">
                        <a16:creationId xmlns:a16="http://schemas.microsoft.com/office/drawing/2014/main" id="{618C280E-552D-46E7-9CAD-8EC71D862E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60975" y="3452813"/>
                    <a:ext cx="103188" cy="214313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0" y="29"/>
                      </a:cxn>
                      <a:cxn ang="0">
                        <a:pos x="28" y="58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28" h="58">
                        <a:moveTo>
                          <a:pt x="28" y="0"/>
                        </a:moveTo>
                        <a:cubicBezTo>
                          <a:pt x="13" y="0"/>
                          <a:pt x="0" y="13"/>
                          <a:pt x="0" y="29"/>
                        </a:cubicBezTo>
                        <a:cubicBezTo>
                          <a:pt x="0" y="45"/>
                          <a:pt x="13" y="58"/>
                          <a:pt x="28" y="58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1" name="îṥlidê">
                    <a:extLst>
                      <a:ext uri="{FF2B5EF4-FFF2-40B4-BE49-F238E27FC236}">
                        <a16:creationId xmlns:a16="http://schemas.microsoft.com/office/drawing/2014/main" id="{03362C82-B983-4AED-8555-2D95670002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85950" y="3629025"/>
                    <a:ext cx="25400" cy="2809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2" name="iś1ïďè">
                    <a:extLst>
                      <a:ext uri="{FF2B5EF4-FFF2-40B4-BE49-F238E27FC236}">
                        <a16:creationId xmlns:a16="http://schemas.microsoft.com/office/drawing/2014/main" id="{200D8646-1E41-48EC-A9AB-7299338219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87525" y="3160713"/>
                    <a:ext cx="249238" cy="495300"/>
                  </a:xfrm>
                  <a:custGeom>
                    <a:avLst/>
                    <a:gdLst/>
                    <a:ahLst/>
                    <a:cxnLst>
                      <a:cxn ang="0">
                        <a:pos x="0" y="312"/>
                      </a:cxn>
                      <a:cxn ang="0">
                        <a:pos x="157" y="312"/>
                      </a:cxn>
                      <a:cxn ang="0">
                        <a:pos x="69" y="0"/>
                      </a:cxn>
                      <a:cxn ang="0">
                        <a:pos x="0" y="312"/>
                      </a:cxn>
                    </a:cxnLst>
                    <a:rect l="0" t="0" r="r" b="b"/>
                    <a:pathLst>
                      <a:path w="157" h="312">
                        <a:moveTo>
                          <a:pt x="0" y="312"/>
                        </a:moveTo>
                        <a:lnTo>
                          <a:pt x="157" y="312"/>
                        </a:lnTo>
                        <a:lnTo>
                          <a:pt x="69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3" name="ïŝḷidê">
                    <a:extLst>
                      <a:ext uri="{FF2B5EF4-FFF2-40B4-BE49-F238E27FC236}">
                        <a16:creationId xmlns:a16="http://schemas.microsoft.com/office/drawing/2014/main" id="{452A4F71-48A3-4C8B-BCC1-D4DF25975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97063" y="3160713"/>
                    <a:ext cx="13970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312"/>
                      </a:cxn>
                      <a:cxn ang="0">
                        <a:pos x="88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88" h="312">
                        <a:moveTo>
                          <a:pt x="0" y="0"/>
                        </a:moveTo>
                        <a:lnTo>
                          <a:pt x="0" y="312"/>
                        </a:lnTo>
                        <a:lnTo>
                          <a:pt x="88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4" name="îṥlîḍé">
                    <a:extLst>
                      <a:ext uri="{FF2B5EF4-FFF2-40B4-BE49-F238E27FC236}">
                        <a16:creationId xmlns:a16="http://schemas.microsoft.com/office/drawing/2014/main" id="{E2363F38-894B-4A2E-BEF2-4D07271F13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47888" y="3629025"/>
                    <a:ext cx="25400" cy="2809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5" name="ïSḷíḑê">
                    <a:extLst>
                      <a:ext uri="{FF2B5EF4-FFF2-40B4-BE49-F238E27FC236}">
                        <a16:creationId xmlns:a16="http://schemas.microsoft.com/office/drawing/2014/main" id="{0AAEB537-4BB6-40CF-AFF1-A41AA3BD8A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47875" y="3163888"/>
                    <a:ext cx="250825" cy="495300"/>
                  </a:xfrm>
                  <a:custGeom>
                    <a:avLst/>
                    <a:gdLst/>
                    <a:ahLst/>
                    <a:cxnLst>
                      <a:cxn ang="0">
                        <a:pos x="0" y="312"/>
                      </a:cxn>
                      <a:cxn ang="0">
                        <a:pos x="158" y="312"/>
                      </a:cxn>
                      <a:cxn ang="0">
                        <a:pos x="70" y="0"/>
                      </a:cxn>
                      <a:cxn ang="0">
                        <a:pos x="0" y="312"/>
                      </a:cxn>
                    </a:cxnLst>
                    <a:rect l="0" t="0" r="r" b="b"/>
                    <a:pathLst>
                      <a:path w="158" h="312">
                        <a:moveTo>
                          <a:pt x="0" y="312"/>
                        </a:moveTo>
                        <a:lnTo>
                          <a:pt x="158" y="312"/>
                        </a:lnTo>
                        <a:lnTo>
                          <a:pt x="70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6" name="iś1íḍè">
                    <a:extLst>
                      <a:ext uri="{FF2B5EF4-FFF2-40B4-BE49-F238E27FC236}">
                        <a16:creationId xmlns:a16="http://schemas.microsoft.com/office/drawing/2014/main" id="{7A03A8EA-76A1-4257-A98B-C4D4A6DFC7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000" y="3163888"/>
                    <a:ext cx="13970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312"/>
                      </a:cxn>
                      <a:cxn ang="0">
                        <a:pos x="88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88" h="312">
                        <a:moveTo>
                          <a:pt x="0" y="0"/>
                        </a:moveTo>
                        <a:lnTo>
                          <a:pt x="0" y="312"/>
                        </a:lnTo>
                        <a:lnTo>
                          <a:pt x="88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7" name="îŝḻiďe">
                    <a:extLst>
                      <a:ext uri="{FF2B5EF4-FFF2-40B4-BE49-F238E27FC236}">
                        <a16:creationId xmlns:a16="http://schemas.microsoft.com/office/drawing/2014/main" id="{EA5F8906-C7B7-4596-B5E3-E08B053E83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84575" y="3644900"/>
                    <a:ext cx="22225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8" name="íṡḻïďe">
                    <a:extLst>
                      <a:ext uri="{FF2B5EF4-FFF2-40B4-BE49-F238E27FC236}">
                        <a16:creationId xmlns:a16="http://schemas.microsoft.com/office/drawing/2014/main" id="{1CEEF1D7-51F4-4928-8468-7765DC9745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86150" y="3452813"/>
                    <a:ext cx="212725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9" name="íŝ1ïdè">
                    <a:extLst>
                      <a:ext uri="{FF2B5EF4-FFF2-40B4-BE49-F238E27FC236}">
                        <a16:creationId xmlns:a16="http://schemas.microsoft.com/office/drawing/2014/main" id="{4F596693-DE6B-422B-8C16-27994D2ADF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67213" y="3644900"/>
                    <a:ext cx="19050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0" name="išlïḋê">
                    <a:extLst>
                      <a:ext uri="{FF2B5EF4-FFF2-40B4-BE49-F238E27FC236}">
                        <a16:creationId xmlns:a16="http://schemas.microsoft.com/office/drawing/2014/main" id="{A22FE4CA-EEE8-4352-A0EA-C92219DDE6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68788" y="3452813"/>
                    <a:ext cx="212725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1" name="iṧļíḓé">
                    <a:extLst>
                      <a:ext uri="{FF2B5EF4-FFF2-40B4-BE49-F238E27FC236}">
                        <a16:creationId xmlns:a16="http://schemas.microsoft.com/office/drawing/2014/main" id="{40CFF850-8150-4CFF-895F-76A81D66D4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63988" y="3644900"/>
                    <a:ext cx="17463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2" name="iṡlíḑè">
                    <a:extLst>
                      <a:ext uri="{FF2B5EF4-FFF2-40B4-BE49-F238E27FC236}">
                        <a16:creationId xmlns:a16="http://schemas.microsoft.com/office/drawing/2014/main" id="{A295A7C5-6D7D-47A3-9285-D83ECAE147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63975" y="3452813"/>
                    <a:ext cx="214313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3" name="iṥļiḋê">
                    <a:extLst>
                      <a:ext uri="{FF2B5EF4-FFF2-40B4-BE49-F238E27FC236}">
                        <a16:creationId xmlns:a16="http://schemas.microsoft.com/office/drawing/2014/main" id="{20A31631-EA89-4013-BA89-CCB39CFB8C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79650" y="3748088"/>
                    <a:ext cx="863600" cy="16192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8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4" name="îşlîdê">
                    <a:extLst>
                      <a:ext uri="{FF2B5EF4-FFF2-40B4-BE49-F238E27FC236}">
                        <a16:creationId xmlns:a16="http://schemas.microsoft.com/office/drawing/2014/main" id="{A8C3F705-B1E8-4DDC-942C-58CAA19E62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39950" y="3238500"/>
                    <a:ext cx="1158875" cy="509588"/>
                  </a:xfrm>
                  <a:custGeom>
                    <a:avLst/>
                    <a:gdLst/>
                    <a:ahLst/>
                    <a:cxnLst>
                      <a:cxn ang="0">
                        <a:pos x="730" y="321"/>
                      </a:cxn>
                      <a:cxn ang="0">
                        <a:pos x="0" y="321"/>
                      </a:cxn>
                      <a:cxn ang="0">
                        <a:pos x="357" y="0"/>
                      </a:cxn>
                      <a:cxn ang="0">
                        <a:pos x="730" y="321"/>
                      </a:cxn>
                    </a:cxnLst>
                    <a:rect l="0" t="0" r="r" b="b"/>
                    <a:pathLst>
                      <a:path w="730" h="321">
                        <a:moveTo>
                          <a:pt x="730" y="321"/>
                        </a:moveTo>
                        <a:lnTo>
                          <a:pt x="0" y="321"/>
                        </a:lnTo>
                        <a:lnTo>
                          <a:pt x="357" y="0"/>
                        </a:lnTo>
                        <a:lnTo>
                          <a:pt x="730" y="32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5" name="îślîḍé">
                    <a:extLst>
                      <a:ext uri="{FF2B5EF4-FFF2-40B4-BE49-F238E27FC236}">
                        <a16:creationId xmlns:a16="http://schemas.microsoft.com/office/drawing/2014/main" id="{96E41F11-D128-4B44-8C8E-143ABCE73E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28975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6" name="išľiďe">
                    <a:extLst>
                      <a:ext uri="{FF2B5EF4-FFF2-40B4-BE49-F238E27FC236}">
                        <a16:creationId xmlns:a16="http://schemas.microsoft.com/office/drawing/2014/main" id="{C8B6A2D5-2B36-4139-9120-0B33DDBF9E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3250" y="3825875"/>
                    <a:ext cx="1430338" cy="190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7" name="îsļiḓè">
                    <a:extLst>
                      <a:ext uri="{FF2B5EF4-FFF2-40B4-BE49-F238E27FC236}">
                        <a16:creationId xmlns:a16="http://schemas.microsoft.com/office/drawing/2014/main" id="{3D0A0EEC-A759-46CB-B161-245A40D04D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3250" y="3867150"/>
                    <a:ext cx="1430338" cy="142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8" name="ïş1ïḓè">
                    <a:extLst>
                      <a:ext uri="{FF2B5EF4-FFF2-40B4-BE49-F238E27FC236}">
                        <a16:creationId xmlns:a16="http://schemas.microsoft.com/office/drawing/2014/main" id="{66151F60-4FD7-4F50-A7AF-35FD51B359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3250" y="3903663"/>
                    <a:ext cx="1430338" cy="63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9" name="ïšļide">
                    <a:extLst>
                      <a:ext uri="{FF2B5EF4-FFF2-40B4-BE49-F238E27FC236}">
                        <a16:creationId xmlns:a16="http://schemas.microsoft.com/office/drawing/2014/main" id="{0CA93D29-B4D6-49AE-853A-488DF8CA9B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3851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0" name="îṥļîḑé">
                    <a:extLst>
                      <a:ext uri="{FF2B5EF4-FFF2-40B4-BE49-F238E27FC236}">
                        <a16:creationId xmlns:a16="http://schemas.microsoft.com/office/drawing/2014/main" id="{AFE0B51A-E5A5-4A5C-9FCB-28BD35F4F8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55988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1" name="íṥḻîḋé">
                    <a:extLst>
                      <a:ext uri="{FF2B5EF4-FFF2-40B4-BE49-F238E27FC236}">
                        <a16:creationId xmlns:a16="http://schemas.microsoft.com/office/drawing/2014/main" id="{405AAAD8-83E9-49A2-BA89-F67DEC36C9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67113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2" name="ïSļíḑe">
                    <a:extLst>
                      <a:ext uri="{FF2B5EF4-FFF2-40B4-BE49-F238E27FC236}">
                        <a16:creationId xmlns:a16="http://schemas.microsoft.com/office/drawing/2014/main" id="{3909BBB3-D180-45B4-8D47-F109CE8D13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09988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3" name="íṥlîḓe">
                    <a:extLst>
                      <a:ext uri="{FF2B5EF4-FFF2-40B4-BE49-F238E27FC236}">
                        <a16:creationId xmlns:a16="http://schemas.microsoft.com/office/drawing/2014/main" id="{5C2275AF-8CF4-422C-A215-CDB3809907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24288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4" name="ïšľïďé">
                    <a:extLst>
                      <a:ext uri="{FF2B5EF4-FFF2-40B4-BE49-F238E27FC236}">
                        <a16:creationId xmlns:a16="http://schemas.microsoft.com/office/drawing/2014/main" id="{E242BA4C-281A-43CF-B101-353FCE3CD3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11600" y="3803650"/>
                    <a:ext cx="19050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5" name="ïšḷíḋè">
                    <a:extLst>
                      <a:ext uri="{FF2B5EF4-FFF2-40B4-BE49-F238E27FC236}">
                        <a16:creationId xmlns:a16="http://schemas.microsoft.com/office/drawing/2014/main" id="{D1506153-8DFA-4511-8346-C0C1C5C5AB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22725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6" name="íšľiḓe">
                    <a:extLst>
                      <a:ext uri="{FF2B5EF4-FFF2-40B4-BE49-F238E27FC236}">
                        <a16:creationId xmlns:a16="http://schemas.microsoft.com/office/drawing/2014/main" id="{7688E394-EC9B-4A37-9C00-B48025CE5D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686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7" name="îsļîďê">
                    <a:extLst>
                      <a:ext uri="{FF2B5EF4-FFF2-40B4-BE49-F238E27FC236}">
                        <a16:creationId xmlns:a16="http://schemas.microsoft.com/office/drawing/2014/main" id="{8CB1B77C-76D8-40E8-A75F-7F3700CBBB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17988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8" name="ïṡlíďé">
                    <a:extLst>
                      <a:ext uri="{FF2B5EF4-FFF2-40B4-BE49-F238E27FC236}">
                        <a16:creationId xmlns:a16="http://schemas.microsoft.com/office/drawing/2014/main" id="{541421A1-17EC-410C-9AEF-14F03D672A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16413" y="3803650"/>
                    <a:ext cx="19050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9" name="ïşḷíďê">
                    <a:extLst>
                      <a:ext uri="{FF2B5EF4-FFF2-40B4-BE49-F238E27FC236}">
                        <a16:creationId xmlns:a16="http://schemas.microsoft.com/office/drawing/2014/main" id="{8E3DE0DA-9A56-4C89-BA75-6C609424F6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3071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0" name="iŝḷíḓè">
                    <a:extLst>
                      <a:ext uri="{FF2B5EF4-FFF2-40B4-BE49-F238E27FC236}">
                        <a16:creationId xmlns:a16="http://schemas.microsoft.com/office/drawing/2014/main" id="{68C4F5FE-64D0-4C5C-9D54-064976ED4A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45013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1" name="ïṣḷíďê">
                    <a:extLst>
                      <a:ext uri="{FF2B5EF4-FFF2-40B4-BE49-F238E27FC236}">
                        <a16:creationId xmlns:a16="http://schemas.microsoft.com/office/drawing/2014/main" id="{91D9DCC9-17FB-43B0-AD50-2A5FE770A6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12988" y="3789363"/>
                    <a:ext cx="146050" cy="619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2" name="îṡḻiḋé">
                    <a:extLst>
                      <a:ext uri="{FF2B5EF4-FFF2-40B4-BE49-F238E27FC236}">
                        <a16:creationId xmlns:a16="http://schemas.microsoft.com/office/drawing/2014/main" id="{E7D25A13-9B77-4A7B-B98C-8B2F6F38FE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43188" y="3836988"/>
                    <a:ext cx="150813" cy="7302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3" name="îśḻîďé">
                    <a:extLst>
                      <a:ext uri="{FF2B5EF4-FFF2-40B4-BE49-F238E27FC236}">
                        <a16:creationId xmlns:a16="http://schemas.microsoft.com/office/drawing/2014/main" id="{AC8C7051-DFD2-425D-9E90-08587C1919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47988" y="3789363"/>
                    <a:ext cx="150813" cy="619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4" name="íṥ1íḍè">
                    <a:extLst>
                      <a:ext uri="{FF2B5EF4-FFF2-40B4-BE49-F238E27FC236}">
                        <a16:creationId xmlns:a16="http://schemas.microsoft.com/office/drawing/2014/main" id="{D1009618-9A25-4711-B9ED-8A5FAD1351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20975" y="3252788"/>
                    <a:ext cx="57785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81" y="312"/>
                      </a:cxn>
                      <a:cxn ang="0">
                        <a:pos x="364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4" h="312">
                        <a:moveTo>
                          <a:pt x="0" y="0"/>
                        </a:moveTo>
                        <a:lnTo>
                          <a:pt x="181" y="312"/>
                        </a:lnTo>
                        <a:lnTo>
                          <a:pt x="364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5" name="îSḻîďê">
                    <a:extLst>
                      <a:ext uri="{FF2B5EF4-FFF2-40B4-BE49-F238E27FC236}">
                        <a16:creationId xmlns:a16="http://schemas.microsoft.com/office/drawing/2014/main" id="{8B892E92-75FF-4097-B15F-8193DFEF25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0138" y="3784600"/>
                    <a:ext cx="388938" cy="100013"/>
                  </a:xfrm>
                  <a:custGeom>
                    <a:avLst/>
                    <a:gdLst/>
                    <a:ahLst/>
                    <a:cxnLst>
                      <a:cxn ang="0">
                        <a:pos x="0" y="26"/>
                      </a:cxn>
                      <a:cxn ang="0">
                        <a:pos x="2" y="19"/>
                      </a:cxn>
                      <a:cxn ang="0">
                        <a:pos x="15" y="17"/>
                      </a:cxn>
                      <a:cxn ang="0">
                        <a:pos x="15" y="16"/>
                      </a:cxn>
                      <a:cxn ang="0">
                        <a:pos x="63" y="8"/>
                      </a:cxn>
                      <a:cxn ang="0">
                        <a:pos x="103" y="2"/>
                      </a:cxn>
                      <a:cxn ang="0">
                        <a:pos x="50" y="22"/>
                      </a:cxn>
                      <a:cxn ang="0">
                        <a:pos x="0" y="26"/>
                      </a:cxn>
                    </a:cxnLst>
                    <a:rect l="0" t="0" r="r" b="b"/>
                    <a:pathLst>
                      <a:path w="106" h="27">
                        <a:moveTo>
                          <a:pt x="0" y="26"/>
                        </a:moveTo>
                        <a:cubicBezTo>
                          <a:pt x="2" y="19"/>
                          <a:pt x="2" y="19"/>
                          <a:pt x="2" y="19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5" y="16"/>
                        </a:cubicBezTo>
                        <a:cubicBezTo>
                          <a:pt x="15" y="16"/>
                          <a:pt x="53" y="10"/>
                          <a:pt x="63" y="8"/>
                        </a:cubicBezTo>
                        <a:cubicBezTo>
                          <a:pt x="73" y="5"/>
                          <a:pt x="100" y="0"/>
                          <a:pt x="103" y="2"/>
                        </a:cubicBezTo>
                        <a:cubicBezTo>
                          <a:pt x="106" y="5"/>
                          <a:pt x="78" y="20"/>
                          <a:pt x="50" y="22"/>
                        </a:cubicBezTo>
                        <a:cubicBezTo>
                          <a:pt x="22" y="25"/>
                          <a:pt x="1" y="27"/>
                          <a:pt x="0" y="2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6" name="í$ľiḓè">
                    <a:extLst>
                      <a:ext uri="{FF2B5EF4-FFF2-40B4-BE49-F238E27FC236}">
                        <a16:creationId xmlns:a16="http://schemas.microsoft.com/office/drawing/2014/main" id="{D93C7AB7-47FB-4AAD-9FBF-7F242D1E10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0138" y="3792538"/>
                    <a:ext cx="381000" cy="139700"/>
                  </a:xfrm>
                  <a:custGeom>
                    <a:avLst/>
                    <a:gdLst/>
                    <a:ahLst/>
                    <a:cxnLst>
                      <a:cxn ang="0">
                        <a:pos x="0" y="24"/>
                      </a:cxn>
                      <a:cxn ang="0">
                        <a:pos x="3" y="30"/>
                      </a:cxn>
                      <a:cxn ang="0">
                        <a:pos x="4" y="29"/>
                      </a:cxn>
                      <a:cxn ang="0">
                        <a:pos x="5" y="34"/>
                      </a:cxn>
                      <a:cxn ang="0">
                        <a:pos x="93" y="22"/>
                      </a:cxn>
                      <a:cxn ang="0">
                        <a:pos x="103" y="0"/>
                      </a:cxn>
                      <a:cxn ang="0">
                        <a:pos x="0" y="24"/>
                      </a:cxn>
                    </a:cxnLst>
                    <a:rect l="0" t="0" r="r" b="b"/>
                    <a:pathLst>
                      <a:path w="104" h="38">
                        <a:moveTo>
                          <a:pt x="0" y="24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cubicBezTo>
                          <a:pt x="5" y="34"/>
                          <a:pt x="60" y="38"/>
                          <a:pt x="93" y="22"/>
                        </a:cubicBezTo>
                        <a:cubicBezTo>
                          <a:pt x="93" y="22"/>
                          <a:pt x="104" y="10"/>
                          <a:pt x="103" y="0"/>
                        </a:cubicBezTo>
                        <a:cubicBezTo>
                          <a:pt x="103" y="0"/>
                          <a:pt x="92" y="20"/>
                          <a:pt x="0" y="2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7" name="iṥľíḓè">
                    <a:extLst>
                      <a:ext uri="{FF2B5EF4-FFF2-40B4-BE49-F238E27FC236}">
                        <a16:creationId xmlns:a16="http://schemas.microsoft.com/office/drawing/2014/main" id="{DFD381B8-EC44-48DF-9E7E-3911C3C123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9975" y="3311525"/>
                    <a:ext cx="360363" cy="514350"/>
                  </a:xfrm>
                  <a:custGeom>
                    <a:avLst/>
                    <a:gdLst/>
                    <a:ahLst/>
                    <a:cxnLst>
                      <a:cxn ang="0">
                        <a:pos x="222" y="277"/>
                      </a:cxn>
                      <a:cxn ang="0">
                        <a:pos x="218" y="249"/>
                      </a:cxn>
                      <a:cxn ang="0">
                        <a:pos x="218" y="249"/>
                      </a:cxn>
                      <a:cxn ang="0">
                        <a:pos x="211" y="219"/>
                      </a:cxn>
                      <a:cxn ang="0">
                        <a:pos x="204" y="191"/>
                      </a:cxn>
                      <a:cxn ang="0">
                        <a:pos x="204" y="191"/>
                      </a:cxn>
                      <a:cxn ang="0">
                        <a:pos x="199" y="161"/>
                      </a:cxn>
                      <a:cxn ang="0">
                        <a:pos x="199" y="159"/>
                      </a:cxn>
                      <a:cxn ang="0">
                        <a:pos x="178" y="128"/>
                      </a:cxn>
                      <a:cxn ang="0">
                        <a:pos x="178" y="128"/>
                      </a:cxn>
                      <a:cxn ang="0">
                        <a:pos x="155" y="93"/>
                      </a:cxn>
                      <a:cxn ang="0">
                        <a:pos x="155" y="93"/>
                      </a:cxn>
                      <a:cxn ang="0">
                        <a:pos x="132" y="61"/>
                      </a:cxn>
                      <a:cxn ang="0">
                        <a:pos x="132" y="58"/>
                      </a:cxn>
                      <a:cxn ang="0">
                        <a:pos x="111" y="26"/>
                      </a:cxn>
                      <a:cxn ang="0">
                        <a:pos x="95" y="0"/>
                      </a:cxn>
                      <a:cxn ang="0">
                        <a:pos x="88" y="19"/>
                      </a:cxn>
                      <a:cxn ang="0">
                        <a:pos x="81" y="44"/>
                      </a:cxn>
                      <a:cxn ang="0">
                        <a:pos x="81" y="44"/>
                      </a:cxn>
                      <a:cxn ang="0">
                        <a:pos x="74" y="68"/>
                      </a:cxn>
                      <a:cxn ang="0">
                        <a:pos x="74" y="70"/>
                      </a:cxn>
                      <a:cxn ang="0">
                        <a:pos x="67" y="93"/>
                      </a:cxn>
                      <a:cxn ang="0">
                        <a:pos x="67" y="96"/>
                      </a:cxn>
                      <a:cxn ang="0">
                        <a:pos x="60" y="119"/>
                      </a:cxn>
                      <a:cxn ang="0">
                        <a:pos x="53" y="145"/>
                      </a:cxn>
                      <a:cxn ang="0">
                        <a:pos x="51" y="145"/>
                      </a:cxn>
                      <a:cxn ang="0">
                        <a:pos x="44" y="170"/>
                      </a:cxn>
                      <a:cxn ang="0">
                        <a:pos x="37" y="193"/>
                      </a:cxn>
                      <a:cxn ang="0">
                        <a:pos x="37" y="196"/>
                      </a:cxn>
                      <a:cxn ang="0">
                        <a:pos x="30" y="219"/>
                      </a:cxn>
                      <a:cxn ang="0">
                        <a:pos x="23" y="245"/>
                      </a:cxn>
                      <a:cxn ang="0">
                        <a:pos x="23" y="245"/>
                      </a:cxn>
                      <a:cxn ang="0">
                        <a:pos x="16" y="270"/>
                      </a:cxn>
                      <a:cxn ang="0">
                        <a:pos x="14" y="270"/>
                      </a:cxn>
                      <a:cxn ang="0">
                        <a:pos x="7" y="296"/>
                      </a:cxn>
                      <a:cxn ang="0">
                        <a:pos x="7" y="296"/>
                      </a:cxn>
                      <a:cxn ang="0">
                        <a:pos x="0" y="322"/>
                      </a:cxn>
                      <a:cxn ang="0">
                        <a:pos x="0" y="324"/>
                      </a:cxn>
                      <a:cxn ang="0">
                        <a:pos x="7" y="322"/>
                      </a:cxn>
                      <a:cxn ang="0">
                        <a:pos x="67" y="315"/>
                      </a:cxn>
                      <a:cxn ang="0">
                        <a:pos x="69" y="315"/>
                      </a:cxn>
                      <a:cxn ang="0">
                        <a:pos x="130" y="305"/>
                      </a:cxn>
                      <a:cxn ang="0">
                        <a:pos x="132" y="305"/>
                      </a:cxn>
                      <a:cxn ang="0">
                        <a:pos x="195" y="298"/>
                      </a:cxn>
                      <a:cxn ang="0">
                        <a:pos x="197" y="298"/>
                      </a:cxn>
                      <a:cxn ang="0">
                        <a:pos x="227" y="294"/>
                      </a:cxn>
                      <a:cxn ang="0">
                        <a:pos x="222" y="277"/>
                      </a:cxn>
                    </a:cxnLst>
                    <a:rect l="0" t="0" r="r" b="b"/>
                    <a:pathLst>
                      <a:path w="227" h="324">
                        <a:moveTo>
                          <a:pt x="222" y="277"/>
                        </a:moveTo>
                        <a:lnTo>
                          <a:pt x="218" y="249"/>
                        </a:lnTo>
                        <a:lnTo>
                          <a:pt x="218" y="249"/>
                        </a:lnTo>
                        <a:lnTo>
                          <a:pt x="211" y="219"/>
                        </a:lnTo>
                        <a:lnTo>
                          <a:pt x="204" y="191"/>
                        </a:lnTo>
                        <a:lnTo>
                          <a:pt x="204" y="191"/>
                        </a:lnTo>
                        <a:lnTo>
                          <a:pt x="199" y="161"/>
                        </a:lnTo>
                        <a:lnTo>
                          <a:pt x="199" y="159"/>
                        </a:lnTo>
                        <a:lnTo>
                          <a:pt x="178" y="128"/>
                        </a:lnTo>
                        <a:lnTo>
                          <a:pt x="178" y="128"/>
                        </a:lnTo>
                        <a:lnTo>
                          <a:pt x="155" y="93"/>
                        </a:lnTo>
                        <a:lnTo>
                          <a:pt x="155" y="93"/>
                        </a:lnTo>
                        <a:lnTo>
                          <a:pt x="132" y="61"/>
                        </a:lnTo>
                        <a:lnTo>
                          <a:pt x="132" y="58"/>
                        </a:lnTo>
                        <a:lnTo>
                          <a:pt x="111" y="26"/>
                        </a:lnTo>
                        <a:lnTo>
                          <a:pt x="95" y="0"/>
                        </a:lnTo>
                        <a:lnTo>
                          <a:pt x="88" y="19"/>
                        </a:lnTo>
                        <a:lnTo>
                          <a:pt x="81" y="44"/>
                        </a:lnTo>
                        <a:lnTo>
                          <a:pt x="81" y="44"/>
                        </a:lnTo>
                        <a:lnTo>
                          <a:pt x="74" y="68"/>
                        </a:lnTo>
                        <a:lnTo>
                          <a:pt x="74" y="70"/>
                        </a:lnTo>
                        <a:lnTo>
                          <a:pt x="67" y="93"/>
                        </a:lnTo>
                        <a:lnTo>
                          <a:pt x="67" y="96"/>
                        </a:lnTo>
                        <a:lnTo>
                          <a:pt x="60" y="119"/>
                        </a:lnTo>
                        <a:lnTo>
                          <a:pt x="53" y="145"/>
                        </a:lnTo>
                        <a:lnTo>
                          <a:pt x="51" y="145"/>
                        </a:lnTo>
                        <a:lnTo>
                          <a:pt x="44" y="170"/>
                        </a:lnTo>
                        <a:lnTo>
                          <a:pt x="37" y="193"/>
                        </a:lnTo>
                        <a:lnTo>
                          <a:pt x="37" y="196"/>
                        </a:lnTo>
                        <a:lnTo>
                          <a:pt x="30" y="219"/>
                        </a:lnTo>
                        <a:lnTo>
                          <a:pt x="23" y="245"/>
                        </a:lnTo>
                        <a:lnTo>
                          <a:pt x="23" y="245"/>
                        </a:lnTo>
                        <a:lnTo>
                          <a:pt x="16" y="270"/>
                        </a:lnTo>
                        <a:lnTo>
                          <a:pt x="14" y="270"/>
                        </a:lnTo>
                        <a:lnTo>
                          <a:pt x="7" y="296"/>
                        </a:lnTo>
                        <a:lnTo>
                          <a:pt x="7" y="296"/>
                        </a:lnTo>
                        <a:lnTo>
                          <a:pt x="0" y="322"/>
                        </a:lnTo>
                        <a:lnTo>
                          <a:pt x="0" y="324"/>
                        </a:lnTo>
                        <a:lnTo>
                          <a:pt x="7" y="322"/>
                        </a:lnTo>
                        <a:lnTo>
                          <a:pt x="67" y="315"/>
                        </a:lnTo>
                        <a:lnTo>
                          <a:pt x="69" y="315"/>
                        </a:lnTo>
                        <a:lnTo>
                          <a:pt x="130" y="305"/>
                        </a:lnTo>
                        <a:lnTo>
                          <a:pt x="132" y="305"/>
                        </a:lnTo>
                        <a:lnTo>
                          <a:pt x="195" y="298"/>
                        </a:lnTo>
                        <a:lnTo>
                          <a:pt x="197" y="298"/>
                        </a:lnTo>
                        <a:lnTo>
                          <a:pt x="227" y="294"/>
                        </a:lnTo>
                        <a:lnTo>
                          <a:pt x="222" y="27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8" name="îṧḷiďé">
                    <a:extLst>
                      <a:ext uri="{FF2B5EF4-FFF2-40B4-BE49-F238E27FC236}">
                        <a16:creationId xmlns:a16="http://schemas.microsoft.com/office/drawing/2014/main" id="{28900B72-2E57-4B60-AE45-B7EB69FDC1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360488" y="3375025"/>
                    <a:ext cx="84138" cy="420688"/>
                  </a:xfrm>
                  <a:custGeom>
                    <a:avLst/>
                    <a:gdLst/>
                    <a:ahLst/>
                    <a:cxnLst>
                      <a:cxn ang="0">
                        <a:pos x="0" y="2"/>
                      </a:cxn>
                      <a:cxn ang="0">
                        <a:pos x="21" y="114"/>
                      </a:cxn>
                      <a:cxn ang="0">
                        <a:pos x="23" y="113"/>
                      </a:cxn>
                      <a:cxn ang="0">
                        <a:pos x="1" y="1"/>
                      </a:cxn>
                      <a:cxn ang="0">
                        <a:pos x="0" y="2"/>
                      </a:cxn>
                    </a:cxnLst>
                    <a:rect l="0" t="0" r="r" b="b"/>
                    <a:pathLst>
                      <a:path w="23" h="114">
                        <a:moveTo>
                          <a:pt x="0" y="2"/>
                        </a:moveTo>
                        <a:cubicBezTo>
                          <a:pt x="21" y="114"/>
                          <a:pt x="21" y="114"/>
                          <a:pt x="21" y="114"/>
                        </a:cubicBezTo>
                        <a:cubicBezTo>
                          <a:pt x="23" y="113"/>
                          <a:pt x="23" y="113"/>
                          <a:pt x="23" y="113"/>
                        </a:cubicBezTo>
                        <a:cubicBezTo>
                          <a:pt x="23" y="113"/>
                          <a:pt x="6" y="13"/>
                          <a:pt x="1" y="1"/>
                        </a:cubicBezTo>
                        <a:cubicBezTo>
                          <a:pt x="1" y="1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9" name="ïṩḷide">
                    <a:extLst>
                      <a:ext uri="{FF2B5EF4-FFF2-40B4-BE49-F238E27FC236}">
                        <a16:creationId xmlns:a16="http://schemas.microsoft.com/office/drawing/2014/main" id="{7B2C71B0-905C-48F5-86C6-CC5D16874D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20788" y="3311525"/>
                    <a:ext cx="179388" cy="288925"/>
                  </a:xfrm>
                  <a:custGeom>
                    <a:avLst/>
                    <a:gdLst/>
                    <a:ahLst/>
                    <a:cxnLst>
                      <a:cxn ang="0">
                        <a:pos x="49" y="78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47" y="69"/>
                      </a:cxn>
                      <a:cxn ang="0">
                        <a:pos x="49" y="78"/>
                      </a:cxn>
                    </a:cxnLst>
                    <a:rect l="0" t="0" r="r" b="b"/>
                    <a:pathLst>
                      <a:path w="49" h="78">
                        <a:moveTo>
                          <a:pt x="49" y="78"/>
                        </a:moveTo>
                        <a:cubicBezTo>
                          <a:pt x="49" y="78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47" y="69"/>
                          <a:pt x="47" y="69"/>
                        </a:cubicBezTo>
                        <a:lnTo>
                          <a:pt x="49" y="7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0" name="íṩlíḓê">
                    <a:extLst>
                      <a:ext uri="{FF2B5EF4-FFF2-40B4-BE49-F238E27FC236}">
                        <a16:creationId xmlns:a16="http://schemas.microsoft.com/office/drawing/2014/main" id="{50625B8C-4DFD-41D6-9E41-4124900A2C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58863" y="3778250"/>
                    <a:ext cx="374650" cy="55563"/>
                  </a:xfrm>
                  <a:custGeom>
                    <a:avLst/>
                    <a:gdLst/>
                    <a:ahLst/>
                    <a:cxnLst>
                      <a:cxn ang="0">
                        <a:pos x="102" y="1"/>
                      </a:cxn>
                      <a:cxn ang="0">
                        <a:pos x="1" y="14"/>
                      </a:cxn>
                      <a:cxn ang="0">
                        <a:pos x="1" y="13"/>
                      </a:cxn>
                      <a:cxn ang="0">
                        <a:pos x="102" y="0"/>
                      </a:cxn>
                      <a:cxn ang="0">
                        <a:pos x="102" y="1"/>
                      </a:cxn>
                    </a:cxnLst>
                    <a:rect l="0" t="0" r="r" b="b"/>
                    <a:pathLst>
                      <a:path w="102" h="15">
                        <a:moveTo>
                          <a:pt x="102" y="1"/>
                        </a:moveTo>
                        <a:cubicBezTo>
                          <a:pt x="102" y="1"/>
                          <a:pt x="2" y="15"/>
                          <a:pt x="1" y="14"/>
                        </a:cubicBezTo>
                        <a:cubicBezTo>
                          <a:pt x="0" y="14"/>
                          <a:pt x="0" y="13"/>
                          <a:pt x="1" y="13"/>
                        </a:cubicBezTo>
                        <a:cubicBezTo>
                          <a:pt x="2" y="13"/>
                          <a:pt x="102" y="0"/>
                          <a:pt x="102" y="0"/>
                        </a:cubicBezTo>
                        <a:lnTo>
                          <a:pt x="102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1" name="ïSľïḑê">
                    <a:extLst>
                      <a:ext uri="{FF2B5EF4-FFF2-40B4-BE49-F238E27FC236}">
                        <a16:creationId xmlns:a16="http://schemas.microsoft.com/office/drawing/2014/main" id="{89AC10F7-18A6-45B4-B521-4CE1B0BDDB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3850" y="3792538"/>
                    <a:ext cx="304800" cy="63500"/>
                  </a:xfrm>
                  <a:custGeom>
                    <a:avLst/>
                    <a:gdLst/>
                    <a:ahLst/>
                    <a:cxnLst>
                      <a:cxn ang="0">
                        <a:pos x="0" y="16"/>
                      </a:cxn>
                      <a:cxn ang="0">
                        <a:pos x="1" y="11"/>
                      </a:cxn>
                      <a:cxn ang="0">
                        <a:pos x="12" y="10"/>
                      </a:cxn>
                      <a:cxn ang="0">
                        <a:pos x="11" y="9"/>
                      </a:cxn>
                      <a:cxn ang="0">
                        <a:pos x="49" y="5"/>
                      </a:cxn>
                      <a:cxn ang="0">
                        <a:pos x="81" y="2"/>
                      </a:cxn>
                      <a:cxn ang="0">
                        <a:pos x="39" y="15"/>
                      </a:cxn>
                      <a:cxn ang="0">
                        <a:pos x="0" y="16"/>
                      </a:cxn>
                    </a:cxnLst>
                    <a:rect l="0" t="0" r="r" b="b"/>
                    <a:pathLst>
                      <a:path w="83" h="17">
                        <a:moveTo>
                          <a:pt x="0" y="16"/>
                        </a:move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1" y="9"/>
                          <a:pt x="11" y="9"/>
                          <a:pt x="11" y="9"/>
                        </a:cubicBezTo>
                        <a:cubicBezTo>
                          <a:pt x="11" y="9"/>
                          <a:pt x="42" y="6"/>
                          <a:pt x="49" y="5"/>
                        </a:cubicBezTo>
                        <a:cubicBezTo>
                          <a:pt x="57" y="3"/>
                          <a:pt x="79" y="0"/>
                          <a:pt x="81" y="2"/>
                        </a:cubicBezTo>
                        <a:cubicBezTo>
                          <a:pt x="83" y="4"/>
                          <a:pt x="61" y="14"/>
                          <a:pt x="39" y="15"/>
                        </a:cubicBezTo>
                        <a:cubicBezTo>
                          <a:pt x="17" y="16"/>
                          <a:pt x="0" y="17"/>
                          <a:pt x="0" y="1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2" name="iśľîḑè">
                    <a:extLst>
                      <a:ext uri="{FF2B5EF4-FFF2-40B4-BE49-F238E27FC236}">
                        <a16:creationId xmlns:a16="http://schemas.microsoft.com/office/drawing/2014/main" id="{6EBC51D3-9131-4ECD-9EF9-BCD9F24371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3850" y="3800475"/>
                    <a:ext cx="296863" cy="103188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2" y="19"/>
                      </a:cxn>
                      <a:cxn ang="0">
                        <a:pos x="3" y="18"/>
                      </a:cxn>
                      <a:cxn ang="0">
                        <a:pos x="4" y="23"/>
                      </a:cxn>
                      <a:cxn ang="0">
                        <a:pos x="72" y="16"/>
                      </a:cxn>
                      <a:cxn ang="0">
                        <a:pos x="81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81" h="28">
                        <a:moveTo>
                          <a:pt x="0" y="14"/>
                        </a:moveTo>
                        <a:cubicBezTo>
                          <a:pt x="2" y="19"/>
                          <a:pt x="2" y="19"/>
                          <a:pt x="2" y="19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4" y="23"/>
                          <a:pt x="4" y="23"/>
                          <a:pt x="4" y="23"/>
                        </a:cubicBezTo>
                        <a:cubicBezTo>
                          <a:pt x="4" y="23"/>
                          <a:pt x="46" y="28"/>
                          <a:pt x="72" y="16"/>
                        </a:cubicBezTo>
                        <a:cubicBezTo>
                          <a:pt x="72" y="16"/>
                          <a:pt x="81" y="8"/>
                          <a:pt x="81" y="0"/>
                        </a:cubicBezTo>
                        <a:cubicBezTo>
                          <a:pt x="81" y="0"/>
                          <a:pt x="72" y="14"/>
                          <a:pt x="0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3" name="iṧḷîḑé">
                    <a:extLst>
                      <a:ext uri="{FF2B5EF4-FFF2-40B4-BE49-F238E27FC236}">
                        <a16:creationId xmlns:a16="http://schemas.microsoft.com/office/drawing/2014/main" id="{ACC61D77-1D39-42D7-BB06-D150B42909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1625" y="3414713"/>
                    <a:ext cx="279400" cy="392113"/>
                  </a:xfrm>
                  <a:custGeom>
                    <a:avLst/>
                    <a:gdLst/>
                    <a:ahLst/>
                    <a:cxnLst>
                      <a:cxn ang="0">
                        <a:pos x="174" y="222"/>
                      </a:cxn>
                      <a:cxn ang="0">
                        <a:pos x="171" y="198"/>
                      </a:cxn>
                      <a:cxn ang="0">
                        <a:pos x="171" y="198"/>
                      </a:cxn>
                      <a:cxn ang="0">
                        <a:pos x="167" y="175"/>
                      </a:cxn>
                      <a:cxn ang="0">
                        <a:pos x="164" y="154"/>
                      </a:cxn>
                      <a:cxn ang="0">
                        <a:pos x="164" y="152"/>
                      </a:cxn>
                      <a:cxn ang="0">
                        <a:pos x="160" y="131"/>
                      </a:cxn>
                      <a:cxn ang="0">
                        <a:pos x="160" y="128"/>
                      </a:cxn>
                      <a:cxn ang="0">
                        <a:pos x="146" y="103"/>
                      </a:cxn>
                      <a:cxn ang="0">
                        <a:pos x="146" y="103"/>
                      </a:cxn>
                      <a:cxn ang="0">
                        <a:pos x="130" y="75"/>
                      </a:cxn>
                      <a:cxn ang="0">
                        <a:pos x="130" y="75"/>
                      </a:cxn>
                      <a:cxn ang="0">
                        <a:pos x="113" y="49"/>
                      </a:cxn>
                      <a:cxn ang="0">
                        <a:pos x="113" y="47"/>
                      </a:cxn>
                      <a:cxn ang="0">
                        <a:pos x="97" y="21"/>
                      </a:cxn>
                      <a:cxn ang="0">
                        <a:pos x="86" y="0"/>
                      </a:cxn>
                      <a:cxn ang="0">
                        <a:pos x="81" y="14"/>
                      </a:cxn>
                      <a:cxn ang="0">
                        <a:pos x="74" y="33"/>
                      </a:cxn>
                      <a:cxn ang="0">
                        <a:pos x="74" y="35"/>
                      </a:cxn>
                      <a:cxn ang="0">
                        <a:pos x="67" y="54"/>
                      </a:cxn>
                      <a:cxn ang="0">
                        <a:pos x="67" y="54"/>
                      </a:cxn>
                      <a:cxn ang="0">
                        <a:pos x="60" y="73"/>
                      </a:cxn>
                      <a:cxn ang="0">
                        <a:pos x="60" y="73"/>
                      </a:cxn>
                      <a:cxn ang="0">
                        <a:pos x="53" y="91"/>
                      </a:cxn>
                      <a:cxn ang="0">
                        <a:pos x="46" y="110"/>
                      </a:cxn>
                      <a:cxn ang="0">
                        <a:pos x="46" y="112"/>
                      </a:cxn>
                      <a:cxn ang="0">
                        <a:pos x="39" y="131"/>
                      </a:cxn>
                      <a:cxn ang="0">
                        <a:pos x="35" y="149"/>
                      </a:cxn>
                      <a:cxn ang="0">
                        <a:pos x="35" y="149"/>
                      </a:cxn>
                      <a:cxn ang="0">
                        <a:pos x="28" y="168"/>
                      </a:cxn>
                      <a:cxn ang="0">
                        <a:pos x="21" y="187"/>
                      </a:cxn>
                      <a:cxn ang="0">
                        <a:pos x="21" y="189"/>
                      </a:cxn>
                      <a:cxn ang="0">
                        <a:pos x="14" y="208"/>
                      </a:cxn>
                      <a:cxn ang="0">
                        <a:pos x="14" y="208"/>
                      </a:cxn>
                      <a:cxn ang="0">
                        <a:pos x="7" y="226"/>
                      </a:cxn>
                      <a:cxn ang="0">
                        <a:pos x="7" y="226"/>
                      </a:cxn>
                      <a:cxn ang="0">
                        <a:pos x="0" y="245"/>
                      </a:cxn>
                      <a:cxn ang="0">
                        <a:pos x="0" y="247"/>
                      </a:cxn>
                      <a:cxn ang="0">
                        <a:pos x="5" y="247"/>
                      </a:cxn>
                      <a:cxn ang="0">
                        <a:pos x="53" y="243"/>
                      </a:cxn>
                      <a:cxn ang="0">
                        <a:pos x="56" y="243"/>
                      </a:cxn>
                      <a:cxn ang="0">
                        <a:pos x="102" y="238"/>
                      </a:cxn>
                      <a:cxn ang="0">
                        <a:pos x="104" y="238"/>
                      </a:cxn>
                      <a:cxn ang="0">
                        <a:pos x="153" y="236"/>
                      </a:cxn>
                      <a:cxn ang="0">
                        <a:pos x="153" y="236"/>
                      </a:cxn>
                      <a:cxn ang="0">
                        <a:pos x="176" y="233"/>
                      </a:cxn>
                      <a:cxn ang="0">
                        <a:pos x="174" y="222"/>
                      </a:cxn>
                    </a:cxnLst>
                    <a:rect l="0" t="0" r="r" b="b"/>
                    <a:pathLst>
                      <a:path w="176" h="247">
                        <a:moveTo>
                          <a:pt x="174" y="222"/>
                        </a:moveTo>
                        <a:lnTo>
                          <a:pt x="171" y="198"/>
                        </a:lnTo>
                        <a:lnTo>
                          <a:pt x="171" y="198"/>
                        </a:lnTo>
                        <a:lnTo>
                          <a:pt x="167" y="175"/>
                        </a:lnTo>
                        <a:lnTo>
                          <a:pt x="164" y="154"/>
                        </a:lnTo>
                        <a:lnTo>
                          <a:pt x="164" y="152"/>
                        </a:lnTo>
                        <a:lnTo>
                          <a:pt x="160" y="131"/>
                        </a:lnTo>
                        <a:lnTo>
                          <a:pt x="160" y="128"/>
                        </a:lnTo>
                        <a:lnTo>
                          <a:pt x="146" y="103"/>
                        </a:lnTo>
                        <a:lnTo>
                          <a:pt x="146" y="103"/>
                        </a:lnTo>
                        <a:lnTo>
                          <a:pt x="130" y="75"/>
                        </a:lnTo>
                        <a:lnTo>
                          <a:pt x="130" y="75"/>
                        </a:lnTo>
                        <a:lnTo>
                          <a:pt x="113" y="49"/>
                        </a:lnTo>
                        <a:lnTo>
                          <a:pt x="113" y="47"/>
                        </a:lnTo>
                        <a:lnTo>
                          <a:pt x="97" y="21"/>
                        </a:lnTo>
                        <a:lnTo>
                          <a:pt x="86" y="0"/>
                        </a:lnTo>
                        <a:lnTo>
                          <a:pt x="81" y="14"/>
                        </a:lnTo>
                        <a:lnTo>
                          <a:pt x="74" y="33"/>
                        </a:lnTo>
                        <a:lnTo>
                          <a:pt x="74" y="35"/>
                        </a:lnTo>
                        <a:lnTo>
                          <a:pt x="67" y="54"/>
                        </a:lnTo>
                        <a:lnTo>
                          <a:pt x="67" y="54"/>
                        </a:lnTo>
                        <a:lnTo>
                          <a:pt x="60" y="73"/>
                        </a:lnTo>
                        <a:lnTo>
                          <a:pt x="60" y="73"/>
                        </a:lnTo>
                        <a:lnTo>
                          <a:pt x="53" y="91"/>
                        </a:lnTo>
                        <a:lnTo>
                          <a:pt x="46" y="110"/>
                        </a:lnTo>
                        <a:lnTo>
                          <a:pt x="46" y="112"/>
                        </a:lnTo>
                        <a:lnTo>
                          <a:pt x="39" y="131"/>
                        </a:lnTo>
                        <a:lnTo>
                          <a:pt x="35" y="149"/>
                        </a:lnTo>
                        <a:lnTo>
                          <a:pt x="35" y="149"/>
                        </a:lnTo>
                        <a:lnTo>
                          <a:pt x="28" y="168"/>
                        </a:lnTo>
                        <a:lnTo>
                          <a:pt x="21" y="187"/>
                        </a:lnTo>
                        <a:lnTo>
                          <a:pt x="21" y="189"/>
                        </a:lnTo>
                        <a:lnTo>
                          <a:pt x="14" y="208"/>
                        </a:lnTo>
                        <a:lnTo>
                          <a:pt x="14" y="208"/>
                        </a:lnTo>
                        <a:lnTo>
                          <a:pt x="7" y="226"/>
                        </a:lnTo>
                        <a:lnTo>
                          <a:pt x="7" y="226"/>
                        </a:lnTo>
                        <a:lnTo>
                          <a:pt x="0" y="245"/>
                        </a:lnTo>
                        <a:lnTo>
                          <a:pt x="0" y="247"/>
                        </a:lnTo>
                        <a:lnTo>
                          <a:pt x="5" y="247"/>
                        </a:lnTo>
                        <a:lnTo>
                          <a:pt x="53" y="243"/>
                        </a:lnTo>
                        <a:lnTo>
                          <a:pt x="56" y="243"/>
                        </a:lnTo>
                        <a:lnTo>
                          <a:pt x="102" y="238"/>
                        </a:lnTo>
                        <a:lnTo>
                          <a:pt x="104" y="238"/>
                        </a:lnTo>
                        <a:lnTo>
                          <a:pt x="153" y="236"/>
                        </a:lnTo>
                        <a:lnTo>
                          <a:pt x="153" y="236"/>
                        </a:lnTo>
                        <a:lnTo>
                          <a:pt x="176" y="233"/>
                        </a:lnTo>
                        <a:lnTo>
                          <a:pt x="174" y="2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4" name="îṥ1íḓé">
                    <a:extLst>
                      <a:ext uri="{FF2B5EF4-FFF2-40B4-BE49-F238E27FC236}">
                        <a16:creationId xmlns:a16="http://schemas.microsoft.com/office/drawing/2014/main" id="{92F5EF90-F942-40F7-AC8E-38E105F136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9750" y="3467100"/>
                    <a:ext cx="55563" cy="333375"/>
                  </a:xfrm>
                  <a:custGeom>
                    <a:avLst/>
                    <a:gdLst/>
                    <a:ahLst/>
                    <a:cxnLst>
                      <a:cxn ang="0">
                        <a:pos x="0" y="2"/>
                      </a:cxn>
                      <a:cxn ang="0">
                        <a:pos x="13" y="90"/>
                      </a:cxn>
                      <a:cxn ang="0">
                        <a:pos x="15" y="89"/>
                      </a:cxn>
                      <a:cxn ang="0">
                        <a:pos x="2" y="2"/>
                      </a:cxn>
                      <a:cxn ang="0">
                        <a:pos x="0" y="2"/>
                      </a:cxn>
                    </a:cxnLst>
                    <a:rect l="0" t="0" r="r" b="b"/>
                    <a:pathLst>
                      <a:path w="15" h="90">
                        <a:moveTo>
                          <a:pt x="0" y="2"/>
                        </a:moveTo>
                        <a:cubicBezTo>
                          <a:pt x="13" y="90"/>
                          <a:pt x="13" y="90"/>
                          <a:pt x="13" y="90"/>
                        </a:cubicBezTo>
                        <a:cubicBezTo>
                          <a:pt x="15" y="89"/>
                          <a:pt x="15" y="89"/>
                          <a:pt x="15" y="89"/>
                        </a:cubicBezTo>
                        <a:cubicBezTo>
                          <a:pt x="15" y="89"/>
                          <a:pt x="5" y="11"/>
                          <a:pt x="2" y="2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5" name="iś1iḓè">
                    <a:extLst>
                      <a:ext uri="{FF2B5EF4-FFF2-40B4-BE49-F238E27FC236}">
                        <a16:creationId xmlns:a16="http://schemas.microsoft.com/office/drawing/2014/main" id="{C5F46FCD-E29C-40F4-812D-7EA575D8ED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8150" y="3414713"/>
                    <a:ext cx="128588" cy="230188"/>
                  </a:xfrm>
                  <a:custGeom>
                    <a:avLst/>
                    <a:gdLst/>
                    <a:ahLst/>
                    <a:cxnLst>
                      <a:cxn ang="0">
                        <a:pos x="35" y="6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55"/>
                      </a:cxn>
                      <a:cxn ang="0">
                        <a:pos x="35" y="62"/>
                      </a:cxn>
                    </a:cxnLst>
                    <a:rect l="0" t="0" r="r" b="b"/>
                    <a:pathLst>
                      <a:path w="35" h="62">
                        <a:moveTo>
                          <a:pt x="35" y="62"/>
                        </a:moveTo>
                        <a:cubicBezTo>
                          <a:pt x="35" y="62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34" y="55"/>
                          <a:pt x="34" y="55"/>
                        </a:cubicBezTo>
                        <a:lnTo>
                          <a:pt x="35" y="6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6" name="iŝḷíḑé">
                    <a:extLst>
                      <a:ext uri="{FF2B5EF4-FFF2-40B4-BE49-F238E27FC236}">
                        <a16:creationId xmlns:a16="http://schemas.microsoft.com/office/drawing/2014/main" id="{7FA95F69-C823-46F8-A69C-A07C9D30AE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3688" y="3784600"/>
                    <a:ext cx="295275" cy="30163"/>
                  </a:xfrm>
                  <a:custGeom>
                    <a:avLst/>
                    <a:gdLst/>
                    <a:ahLst/>
                    <a:cxnLst>
                      <a:cxn ang="0">
                        <a:pos x="80" y="1"/>
                      </a:cxn>
                      <a:cxn ang="0">
                        <a:pos x="0" y="7"/>
                      </a:cxn>
                      <a:cxn ang="0">
                        <a:pos x="1" y="6"/>
                      </a:cxn>
                      <a:cxn ang="0">
                        <a:pos x="80" y="0"/>
                      </a:cxn>
                      <a:cxn ang="0">
                        <a:pos x="80" y="1"/>
                      </a:cxn>
                    </a:cxnLst>
                    <a:rect l="0" t="0" r="r" b="b"/>
                    <a:pathLst>
                      <a:path w="80" h="8">
                        <a:moveTo>
                          <a:pt x="80" y="1"/>
                        </a:moveTo>
                        <a:cubicBezTo>
                          <a:pt x="80" y="1"/>
                          <a:pt x="1" y="8"/>
                          <a:pt x="0" y="7"/>
                        </a:cubicBezTo>
                        <a:cubicBezTo>
                          <a:pt x="0" y="7"/>
                          <a:pt x="0" y="7"/>
                          <a:pt x="1" y="6"/>
                        </a:cubicBezTo>
                        <a:cubicBezTo>
                          <a:pt x="1" y="6"/>
                          <a:pt x="80" y="0"/>
                          <a:pt x="80" y="0"/>
                        </a:cubicBezTo>
                        <a:lnTo>
                          <a:pt x="80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7" name="išlïďé">
                    <a:extLst>
                      <a:ext uri="{FF2B5EF4-FFF2-40B4-BE49-F238E27FC236}">
                        <a16:creationId xmlns:a16="http://schemas.microsoft.com/office/drawing/2014/main" id="{F6D8EE82-FE6F-4143-8404-8FD9787B94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050" y="3850796"/>
                    <a:ext cx="2201863" cy="92075"/>
                  </a:xfrm>
                  <a:custGeom>
                    <a:avLst/>
                    <a:gdLst/>
                    <a:ahLst/>
                    <a:cxnLst>
                      <a:cxn ang="0">
                        <a:pos x="599" y="7"/>
                      </a:cxn>
                      <a:cxn ang="0">
                        <a:pos x="579" y="0"/>
                      </a:cxn>
                      <a:cxn ang="0">
                        <a:pos x="549" y="9"/>
                      </a:cxn>
                      <a:cxn ang="0">
                        <a:pos x="519" y="0"/>
                      </a:cxn>
                      <a:cxn ang="0">
                        <a:pos x="489" y="9"/>
                      </a:cxn>
                      <a:cxn ang="0">
                        <a:pos x="459" y="0"/>
                      </a:cxn>
                      <a:cxn ang="0">
                        <a:pos x="429" y="9"/>
                      </a:cxn>
                      <a:cxn ang="0">
                        <a:pos x="399" y="0"/>
                      </a:cxn>
                      <a:cxn ang="0">
                        <a:pos x="368" y="9"/>
                      </a:cxn>
                      <a:cxn ang="0">
                        <a:pos x="338" y="0"/>
                      </a:cxn>
                      <a:cxn ang="0">
                        <a:pos x="308" y="9"/>
                      </a:cxn>
                      <a:cxn ang="0">
                        <a:pos x="278" y="0"/>
                      </a:cxn>
                      <a:cxn ang="0">
                        <a:pos x="248" y="9"/>
                      </a:cxn>
                      <a:cxn ang="0">
                        <a:pos x="218" y="0"/>
                      </a:cxn>
                      <a:cxn ang="0">
                        <a:pos x="188" y="9"/>
                      </a:cxn>
                      <a:cxn ang="0">
                        <a:pos x="158" y="0"/>
                      </a:cxn>
                      <a:cxn ang="0">
                        <a:pos x="128" y="9"/>
                      </a:cxn>
                      <a:cxn ang="0">
                        <a:pos x="98" y="0"/>
                      </a:cxn>
                      <a:cxn ang="0">
                        <a:pos x="68" y="9"/>
                      </a:cxn>
                      <a:cxn ang="0">
                        <a:pos x="38" y="0"/>
                      </a:cxn>
                      <a:cxn ang="0">
                        <a:pos x="8" y="9"/>
                      </a:cxn>
                      <a:cxn ang="0">
                        <a:pos x="0" y="8"/>
                      </a:cxn>
                      <a:cxn ang="0">
                        <a:pos x="0" y="24"/>
                      </a:cxn>
                      <a:cxn ang="0">
                        <a:pos x="8" y="25"/>
                      </a:cxn>
                      <a:cxn ang="0">
                        <a:pos x="38" y="15"/>
                      </a:cxn>
                      <a:cxn ang="0">
                        <a:pos x="68" y="25"/>
                      </a:cxn>
                      <a:cxn ang="0">
                        <a:pos x="98" y="15"/>
                      </a:cxn>
                      <a:cxn ang="0">
                        <a:pos x="128" y="25"/>
                      </a:cxn>
                      <a:cxn ang="0">
                        <a:pos x="158" y="15"/>
                      </a:cxn>
                      <a:cxn ang="0">
                        <a:pos x="188" y="25"/>
                      </a:cxn>
                      <a:cxn ang="0">
                        <a:pos x="218" y="15"/>
                      </a:cxn>
                      <a:cxn ang="0">
                        <a:pos x="248" y="25"/>
                      </a:cxn>
                      <a:cxn ang="0">
                        <a:pos x="278" y="15"/>
                      </a:cxn>
                      <a:cxn ang="0">
                        <a:pos x="308" y="25"/>
                      </a:cxn>
                      <a:cxn ang="0">
                        <a:pos x="338" y="15"/>
                      </a:cxn>
                      <a:cxn ang="0">
                        <a:pos x="369" y="25"/>
                      </a:cxn>
                      <a:cxn ang="0">
                        <a:pos x="399" y="15"/>
                      </a:cxn>
                      <a:cxn ang="0">
                        <a:pos x="429" y="25"/>
                      </a:cxn>
                      <a:cxn ang="0">
                        <a:pos x="459" y="15"/>
                      </a:cxn>
                      <a:cxn ang="0">
                        <a:pos x="489" y="25"/>
                      </a:cxn>
                      <a:cxn ang="0">
                        <a:pos x="519" y="15"/>
                      </a:cxn>
                      <a:cxn ang="0">
                        <a:pos x="549" y="25"/>
                      </a:cxn>
                      <a:cxn ang="0">
                        <a:pos x="579" y="15"/>
                      </a:cxn>
                      <a:cxn ang="0">
                        <a:pos x="599" y="23"/>
                      </a:cxn>
                      <a:cxn ang="0">
                        <a:pos x="599" y="7"/>
                      </a:cxn>
                    </a:cxnLst>
                    <a:rect l="0" t="0" r="r" b="b"/>
                    <a:pathLst>
                      <a:path w="599" h="25">
                        <a:moveTo>
                          <a:pt x="599" y="7"/>
                        </a:moveTo>
                        <a:cubicBezTo>
                          <a:pt x="593" y="4"/>
                          <a:pt x="590" y="0"/>
                          <a:pt x="579" y="0"/>
                        </a:cubicBezTo>
                        <a:cubicBezTo>
                          <a:pt x="564" y="0"/>
                          <a:pt x="564" y="9"/>
                          <a:pt x="549" y="9"/>
                        </a:cubicBezTo>
                        <a:cubicBezTo>
                          <a:pt x="534" y="9"/>
                          <a:pt x="534" y="0"/>
                          <a:pt x="519" y="0"/>
                        </a:cubicBezTo>
                        <a:cubicBezTo>
                          <a:pt x="504" y="0"/>
                          <a:pt x="504" y="9"/>
                          <a:pt x="489" y="9"/>
                        </a:cubicBezTo>
                        <a:cubicBezTo>
                          <a:pt x="474" y="9"/>
                          <a:pt x="474" y="0"/>
                          <a:pt x="459" y="0"/>
                        </a:cubicBezTo>
                        <a:cubicBezTo>
                          <a:pt x="444" y="0"/>
                          <a:pt x="444" y="9"/>
                          <a:pt x="429" y="9"/>
                        </a:cubicBezTo>
                        <a:cubicBezTo>
                          <a:pt x="414" y="9"/>
                          <a:pt x="414" y="0"/>
                          <a:pt x="399" y="0"/>
                        </a:cubicBezTo>
                        <a:cubicBezTo>
                          <a:pt x="384" y="0"/>
                          <a:pt x="384" y="9"/>
                          <a:pt x="368" y="9"/>
                        </a:cubicBezTo>
                        <a:cubicBezTo>
                          <a:pt x="353" y="9"/>
                          <a:pt x="353" y="0"/>
                          <a:pt x="338" y="0"/>
                        </a:cubicBezTo>
                        <a:cubicBezTo>
                          <a:pt x="323" y="0"/>
                          <a:pt x="323" y="9"/>
                          <a:pt x="308" y="9"/>
                        </a:cubicBezTo>
                        <a:cubicBezTo>
                          <a:pt x="293" y="9"/>
                          <a:pt x="293" y="0"/>
                          <a:pt x="278" y="0"/>
                        </a:cubicBezTo>
                        <a:cubicBezTo>
                          <a:pt x="263" y="0"/>
                          <a:pt x="263" y="9"/>
                          <a:pt x="248" y="9"/>
                        </a:cubicBezTo>
                        <a:cubicBezTo>
                          <a:pt x="233" y="9"/>
                          <a:pt x="233" y="0"/>
                          <a:pt x="218" y="0"/>
                        </a:cubicBezTo>
                        <a:cubicBezTo>
                          <a:pt x="203" y="0"/>
                          <a:pt x="203" y="9"/>
                          <a:pt x="188" y="9"/>
                        </a:cubicBezTo>
                        <a:cubicBezTo>
                          <a:pt x="173" y="9"/>
                          <a:pt x="173" y="0"/>
                          <a:pt x="158" y="0"/>
                        </a:cubicBezTo>
                        <a:cubicBezTo>
                          <a:pt x="143" y="0"/>
                          <a:pt x="143" y="9"/>
                          <a:pt x="128" y="9"/>
                        </a:cubicBezTo>
                        <a:cubicBezTo>
                          <a:pt x="113" y="9"/>
                          <a:pt x="113" y="0"/>
                          <a:pt x="98" y="0"/>
                        </a:cubicBezTo>
                        <a:cubicBezTo>
                          <a:pt x="83" y="0"/>
                          <a:pt x="83" y="9"/>
                          <a:pt x="68" y="9"/>
                        </a:cubicBezTo>
                        <a:cubicBezTo>
                          <a:pt x="53" y="9"/>
                          <a:pt x="53" y="0"/>
                          <a:pt x="38" y="0"/>
                        </a:cubicBezTo>
                        <a:cubicBezTo>
                          <a:pt x="23" y="0"/>
                          <a:pt x="23" y="9"/>
                          <a:pt x="8" y="9"/>
                        </a:cubicBezTo>
                        <a:cubicBezTo>
                          <a:pt x="4" y="9"/>
                          <a:pt x="2" y="9"/>
                          <a:pt x="0" y="8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2" y="24"/>
                          <a:pt x="4" y="25"/>
                          <a:pt x="8" y="25"/>
                        </a:cubicBezTo>
                        <a:cubicBezTo>
                          <a:pt x="23" y="25"/>
                          <a:pt x="23" y="15"/>
                          <a:pt x="38" y="15"/>
                        </a:cubicBezTo>
                        <a:cubicBezTo>
                          <a:pt x="53" y="15"/>
                          <a:pt x="53" y="25"/>
                          <a:pt x="68" y="25"/>
                        </a:cubicBezTo>
                        <a:cubicBezTo>
                          <a:pt x="83" y="25"/>
                          <a:pt x="83" y="15"/>
                          <a:pt x="98" y="15"/>
                        </a:cubicBezTo>
                        <a:cubicBezTo>
                          <a:pt x="113" y="15"/>
                          <a:pt x="113" y="25"/>
                          <a:pt x="128" y="25"/>
                        </a:cubicBezTo>
                        <a:cubicBezTo>
                          <a:pt x="143" y="25"/>
                          <a:pt x="143" y="15"/>
                          <a:pt x="158" y="15"/>
                        </a:cubicBezTo>
                        <a:cubicBezTo>
                          <a:pt x="173" y="15"/>
                          <a:pt x="173" y="25"/>
                          <a:pt x="188" y="25"/>
                        </a:cubicBezTo>
                        <a:cubicBezTo>
                          <a:pt x="203" y="25"/>
                          <a:pt x="203" y="15"/>
                          <a:pt x="218" y="15"/>
                        </a:cubicBezTo>
                        <a:cubicBezTo>
                          <a:pt x="233" y="15"/>
                          <a:pt x="233" y="25"/>
                          <a:pt x="248" y="25"/>
                        </a:cubicBezTo>
                        <a:cubicBezTo>
                          <a:pt x="263" y="25"/>
                          <a:pt x="263" y="15"/>
                          <a:pt x="278" y="15"/>
                        </a:cubicBezTo>
                        <a:cubicBezTo>
                          <a:pt x="293" y="15"/>
                          <a:pt x="293" y="25"/>
                          <a:pt x="308" y="25"/>
                        </a:cubicBezTo>
                        <a:cubicBezTo>
                          <a:pt x="323" y="25"/>
                          <a:pt x="323" y="15"/>
                          <a:pt x="338" y="15"/>
                        </a:cubicBezTo>
                        <a:cubicBezTo>
                          <a:pt x="353" y="15"/>
                          <a:pt x="353" y="25"/>
                          <a:pt x="369" y="25"/>
                        </a:cubicBezTo>
                        <a:cubicBezTo>
                          <a:pt x="384" y="25"/>
                          <a:pt x="384" y="15"/>
                          <a:pt x="399" y="15"/>
                        </a:cubicBezTo>
                        <a:cubicBezTo>
                          <a:pt x="414" y="15"/>
                          <a:pt x="414" y="25"/>
                          <a:pt x="429" y="25"/>
                        </a:cubicBezTo>
                        <a:cubicBezTo>
                          <a:pt x="444" y="25"/>
                          <a:pt x="444" y="15"/>
                          <a:pt x="459" y="15"/>
                        </a:cubicBezTo>
                        <a:cubicBezTo>
                          <a:pt x="474" y="15"/>
                          <a:pt x="474" y="25"/>
                          <a:pt x="489" y="25"/>
                        </a:cubicBezTo>
                        <a:cubicBezTo>
                          <a:pt x="504" y="25"/>
                          <a:pt x="504" y="15"/>
                          <a:pt x="519" y="15"/>
                        </a:cubicBezTo>
                        <a:cubicBezTo>
                          <a:pt x="534" y="15"/>
                          <a:pt x="534" y="25"/>
                          <a:pt x="549" y="25"/>
                        </a:cubicBezTo>
                        <a:cubicBezTo>
                          <a:pt x="564" y="25"/>
                          <a:pt x="564" y="15"/>
                          <a:pt x="579" y="15"/>
                        </a:cubicBezTo>
                        <a:cubicBezTo>
                          <a:pt x="590" y="15"/>
                          <a:pt x="593" y="20"/>
                          <a:pt x="599" y="23"/>
                        </a:cubicBezTo>
                        <a:lnTo>
                          <a:pt x="599" y="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3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8" name="i$ḻíde">
                    <a:extLst>
                      <a:ext uri="{FF2B5EF4-FFF2-40B4-BE49-F238E27FC236}">
                        <a16:creationId xmlns:a16="http://schemas.microsoft.com/office/drawing/2014/main" id="{194F9702-5072-4E71-AD12-CD80795443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141" y="3910014"/>
                    <a:ext cx="9099549" cy="33337"/>
                  </a:xfrm>
                  <a:custGeom>
                    <a:avLst/>
                    <a:gdLst/>
                    <a:ahLst/>
                    <a:cxnLst>
                      <a:cxn ang="0">
                        <a:pos x="2471" y="9"/>
                      </a:cxn>
                      <a:cxn ang="0">
                        <a:pos x="5" y="9"/>
                      </a:cxn>
                      <a:cxn ang="0">
                        <a:pos x="0" y="5"/>
                      </a:cxn>
                      <a:cxn ang="0">
                        <a:pos x="5" y="0"/>
                      </a:cxn>
                      <a:cxn ang="0">
                        <a:pos x="2471" y="0"/>
                      </a:cxn>
                      <a:cxn ang="0">
                        <a:pos x="2475" y="5"/>
                      </a:cxn>
                      <a:cxn ang="0">
                        <a:pos x="2471" y="9"/>
                      </a:cxn>
                    </a:cxnLst>
                    <a:rect l="0" t="0" r="r" b="b"/>
                    <a:pathLst>
                      <a:path w="2475" h="9">
                        <a:moveTo>
                          <a:pt x="2471" y="9"/>
                        </a:moveTo>
                        <a:cubicBezTo>
                          <a:pt x="5" y="9"/>
                          <a:pt x="5" y="9"/>
                          <a:pt x="5" y="9"/>
                        </a:cubicBezTo>
                        <a:cubicBezTo>
                          <a:pt x="2" y="9"/>
                          <a:pt x="0" y="7"/>
                          <a:pt x="0" y="5"/>
                        </a:cubicBezTo>
                        <a:cubicBezTo>
                          <a:pt x="0" y="2"/>
                          <a:pt x="2" y="0"/>
                          <a:pt x="5" y="0"/>
                        </a:cubicBezTo>
                        <a:cubicBezTo>
                          <a:pt x="2471" y="0"/>
                          <a:pt x="2471" y="0"/>
                          <a:pt x="2471" y="0"/>
                        </a:cubicBezTo>
                        <a:cubicBezTo>
                          <a:pt x="2473" y="0"/>
                          <a:pt x="2475" y="2"/>
                          <a:pt x="2475" y="5"/>
                        </a:cubicBezTo>
                        <a:cubicBezTo>
                          <a:pt x="2475" y="7"/>
                          <a:pt x="2473" y="9"/>
                          <a:pt x="2471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00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2511108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2-2-1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 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50581" y="264236"/>
            <a:ext cx="8009852" cy="72669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데이터 전처리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9" name="그림 20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r="77833"/>
          <a:stretch/>
        </p:blipFill>
        <p:spPr>
          <a:xfrm>
            <a:off x="2128903" y="2430790"/>
            <a:ext cx="1320135" cy="389494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5" r="39416"/>
          <a:stretch/>
        </p:blipFill>
        <p:spPr>
          <a:xfrm>
            <a:off x="5847299" y="2439361"/>
            <a:ext cx="342779" cy="389494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4" r="62391"/>
          <a:stretch/>
        </p:blipFill>
        <p:spPr>
          <a:xfrm>
            <a:off x="8952197" y="2410789"/>
            <a:ext cx="645231" cy="389494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2068533" y="903229"/>
            <a:ext cx="7926244" cy="1440000"/>
            <a:chOff x="1763781" y="3457202"/>
            <a:chExt cx="4698741" cy="1440000"/>
          </a:xfrm>
        </p:grpSpPr>
        <p:sp>
          <p:nvSpPr>
            <p:cNvPr id="212" name="ïṩlïḑè">
              <a:extLst>
                <a:ext uri="{FF2B5EF4-FFF2-40B4-BE49-F238E27FC236}">
                  <a16:creationId xmlns:a16="http://schemas.microsoft.com/office/drawing/2014/main" id="{CEF36E1A-A4DF-4E4D-9C29-F527B2BD6C06}"/>
                </a:ext>
              </a:extLst>
            </p:cNvPr>
            <p:cNvSpPr/>
            <p:nvPr/>
          </p:nvSpPr>
          <p:spPr>
            <a:xfrm>
              <a:off x="4430386" y="4081802"/>
              <a:ext cx="1241848" cy="190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13" name="ïṩlïḑè">
              <a:extLst>
                <a:ext uri="{FF2B5EF4-FFF2-40B4-BE49-F238E27FC236}">
                  <a16:creationId xmlns:a16="http://schemas.microsoft.com/office/drawing/2014/main" id="{CEF36E1A-A4DF-4E4D-9C29-F527B2BD6C06}"/>
                </a:ext>
              </a:extLst>
            </p:cNvPr>
            <p:cNvSpPr/>
            <p:nvPr/>
          </p:nvSpPr>
          <p:spPr>
            <a:xfrm>
              <a:off x="2507484" y="4081802"/>
              <a:ext cx="1241848" cy="190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14" name="iśļiḍe">
              <a:extLst>
                <a:ext uri="{FF2B5EF4-FFF2-40B4-BE49-F238E27FC236}">
                  <a16:creationId xmlns:a16="http://schemas.microsoft.com/office/drawing/2014/main" id="{6AFCA3EB-3FA2-443E-AEB9-210578133ACE}"/>
                </a:ext>
              </a:extLst>
            </p:cNvPr>
            <p:cNvSpPr/>
            <p:nvPr/>
          </p:nvSpPr>
          <p:spPr bwMode="auto">
            <a:xfrm>
              <a:off x="3654231" y="3457202"/>
              <a:ext cx="853644" cy="144000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ko-KR" altLang="en-US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차종별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분류</a:t>
              </a:r>
              <a:endParaRPr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15" name="işlîḓè">
              <a:extLst>
                <a:ext uri="{FF2B5EF4-FFF2-40B4-BE49-F238E27FC236}">
                  <a16:creationId xmlns:a16="http://schemas.microsoft.com/office/drawing/2014/main" id="{0D97B374-91AF-4FD3-9801-8DFE4CB7077C}"/>
                </a:ext>
              </a:extLst>
            </p:cNvPr>
            <p:cNvSpPr/>
            <p:nvPr/>
          </p:nvSpPr>
          <p:spPr bwMode="auto">
            <a:xfrm>
              <a:off x="5608878" y="3457202"/>
              <a:ext cx="853644" cy="144000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ko-KR" altLang="en-US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모델 세분화</a:t>
              </a:r>
              <a:endParaRPr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16" name="iśļiḍe">
              <a:extLst>
                <a:ext uri="{FF2B5EF4-FFF2-40B4-BE49-F238E27FC236}">
                  <a16:creationId xmlns:a16="http://schemas.microsoft.com/office/drawing/2014/main" id="{6AFCA3EB-3FA2-443E-AEB9-210578133ACE}"/>
                </a:ext>
              </a:extLst>
            </p:cNvPr>
            <p:cNvSpPr/>
            <p:nvPr/>
          </p:nvSpPr>
          <p:spPr bwMode="auto">
            <a:xfrm>
              <a:off x="1763781" y="3457202"/>
              <a:ext cx="853644" cy="144000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ko-KR" altLang="en-US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초기 데이터</a:t>
              </a:r>
              <a:endParaRPr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217" name="íślïdê">
            <a:extLst>
              <a:ext uri="{FF2B5EF4-FFF2-40B4-BE49-F238E27FC236}">
                <a16:creationId xmlns:a16="http://schemas.microsoft.com/office/drawing/2014/main" id="{F47A0EA1-262F-4D28-A75F-BA0D050AF5D0}"/>
              </a:ext>
            </a:extLst>
          </p:cNvPr>
          <p:cNvSpPr/>
          <p:nvPr/>
        </p:nvSpPr>
        <p:spPr>
          <a:xfrm>
            <a:off x="3958997" y="3944262"/>
            <a:ext cx="1321385" cy="41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7500" lnSpcReduction="20000"/>
          </a:bodyPr>
          <a:lstStyle/>
          <a:p>
            <a:pPr algn="ctr"/>
            <a:endParaRPr dirty="0">
              <a:latin typeface="배달의민족 한나체 Air" panose="020B0600000101010101" pitchFamily="50" charset="-127"/>
            </a:endParaRPr>
          </a:p>
        </p:txBody>
      </p:sp>
      <p:sp>
        <p:nvSpPr>
          <p:cNvPr id="218" name="íślïdê">
            <a:extLst>
              <a:ext uri="{FF2B5EF4-FFF2-40B4-BE49-F238E27FC236}">
                <a16:creationId xmlns:a16="http://schemas.microsoft.com/office/drawing/2014/main" id="{F47A0EA1-262F-4D28-A75F-BA0D050AF5D0}"/>
              </a:ext>
            </a:extLst>
          </p:cNvPr>
          <p:cNvSpPr/>
          <p:nvPr/>
        </p:nvSpPr>
        <p:spPr>
          <a:xfrm>
            <a:off x="6953529" y="3944262"/>
            <a:ext cx="1321385" cy="41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7500" lnSpcReduction="20000"/>
          </a:bodyPr>
          <a:lstStyle/>
          <a:p>
            <a:pPr algn="ctr"/>
            <a:endParaRPr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88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>
            <a:extLst>
              <a:ext uri="{FF2B5EF4-FFF2-40B4-BE49-F238E27FC236}">
                <a16:creationId xmlns:a16="http://schemas.microsoft.com/office/drawing/2014/main" id="{B797E682-673A-4C00-B20D-FA1F47FF733C}"/>
              </a:ext>
            </a:extLst>
          </p:cNvPr>
          <p:cNvGrpSpPr/>
          <p:nvPr/>
        </p:nvGrpSpPr>
        <p:grpSpPr>
          <a:xfrm>
            <a:off x="46670" y="3991452"/>
            <a:ext cx="12720793" cy="2879999"/>
            <a:chOff x="46671" y="3991451"/>
            <a:chExt cx="12720795" cy="2880000"/>
          </a:xfrm>
          <a:solidFill>
            <a:schemeClr val="bg1">
              <a:lumMod val="95000"/>
            </a:schemeClr>
          </a:solidFill>
        </p:grpSpPr>
        <p:sp>
          <p:nvSpPr>
            <p:cNvPr id="39" name="Group">
              <a:extLst>
                <a:ext uri="{FF2B5EF4-FFF2-40B4-BE49-F238E27FC236}">
                  <a16:creationId xmlns:a16="http://schemas.microsoft.com/office/drawing/2014/main" id="{203B5C37-7D52-4A60-8FB7-BFB88D49E48C}"/>
                </a:ext>
              </a:extLst>
            </p:cNvPr>
            <p:cNvSpPr/>
            <p:nvPr/>
          </p:nvSpPr>
          <p:spPr bwMode="auto">
            <a:xfrm>
              <a:off x="9310762" y="4302880"/>
              <a:ext cx="2018841" cy="2508570"/>
            </a:xfrm>
            <a:custGeom>
              <a:avLst/>
              <a:gdLst/>
              <a:ahLst/>
              <a:cxnLst>
                <a:cxn ang="0">
                  <a:pos x="912" y="878"/>
                </a:cxn>
                <a:cxn ang="0">
                  <a:pos x="912" y="492"/>
                </a:cxn>
                <a:cxn ang="0">
                  <a:pos x="449" y="492"/>
                </a:cxn>
                <a:cxn ang="0">
                  <a:pos x="449" y="117"/>
                </a:cxn>
                <a:cxn ang="0">
                  <a:pos x="336" y="0"/>
                </a:cxn>
                <a:cxn ang="0">
                  <a:pos x="190" y="147"/>
                </a:cxn>
                <a:cxn ang="0">
                  <a:pos x="190" y="392"/>
                </a:cxn>
                <a:cxn ang="0">
                  <a:pos x="102" y="392"/>
                </a:cxn>
                <a:cxn ang="0">
                  <a:pos x="102" y="508"/>
                </a:cxn>
                <a:cxn ang="0">
                  <a:pos x="0" y="508"/>
                </a:cxn>
                <a:cxn ang="0">
                  <a:pos x="0" y="878"/>
                </a:cxn>
                <a:cxn ang="0">
                  <a:pos x="912" y="878"/>
                </a:cxn>
              </a:cxnLst>
              <a:rect l="0" t="0" r="r" b="b"/>
              <a:pathLst>
                <a:path w="912" h="878">
                  <a:moveTo>
                    <a:pt x="912" y="878"/>
                  </a:moveTo>
                  <a:lnTo>
                    <a:pt x="912" y="492"/>
                  </a:lnTo>
                  <a:lnTo>
                    <a:pt x="449" y="492"/>
                  </a:lnTo>
                  <a:lnTo>
                    <a:pt x="449" y="117"/>
                  </a:lnTo>
                  <a:lnTo>
                    <a:pt x="336" y="0"/>
                  </a:lnTo>
                  <a:lnTo>
                    <a:pt x="190" y="147"/>
                  </a:lnTo>
                  <a:lnTo>
                    <a:pt x="190" y="392"/>
                  </a:lnTo>
                  <a:lnTo>
                    <a:pt x="102" y="392"/>
                  </a:lnTo>
                  <a:lnTo>
                    <a:pt x="102" y="508"/>
                  </a:lnTo>
                  <a:lnTo>
                    <a:pt x="0" y="508"/>
                  </a:lnTo>
                  <a:lnTo>
                    <a:pt x="0" y="878"/>
                  </a:lnTo>
                  <a:lnTo>
                    <a:pt x="912" y="8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40" name="Group">
              <a:extLst>
                <a:ext uri="{FF2B5EF4-FFF2-40B4-BE49-F238E27FC236}">
                  <a16:creationId xmlns:a16="http://schemas.microsoft.com/office/drawing/2014/main" id="{2DF94BFD-15BF-47AB-9816-F1841CB71A39}"/>
                </a:ext>
              </a:extLst>
            </p:cNvPr>
            <p:cNvGrpSpPr/>
            <p:nvPr/>
          </p:nvGrpSpPr>
          <p:grpSpPr>
            <a:xfrm>
              <a:off x="46671" y="3991451"/>
              <a:ext cx="12720795" cy="2880000"/>
              <a:chOff x="19050" y="2343150"/>
              <a:chExt cx="9122640" cy="1600201"/>
            </a:xfrm>
            <a:grpFill/>
          </p:grpSpPr>
          <p:sp>
            <p:nvSpPr>
              <p:cNvPr id="41" name="Group">
                <a:extLst>
                  <a:ext uri="{FF2B5EF4-FFF2-40B4-BE49-F238E27FC236}">
                    <a16:creationId xmlns:a16="http://schemas.microsoft.com/office/drawing/2014/main" id="{E6FA3F16-A394-4618-8000-893A6AEEB66B}"/>
                  </a:ext>
                </a:extLst>
              </p:cNvPr>
              <p:cNvSpPr/>
              <p:nvPr/>
            </p:nvSpPr>
            <p:spPr bwMode="auto">
              <a:xfrm>
                <a:off x="7540625" y="2362200"/>
                <a:ext cx="1203325" cy="1547813"/>
              </a:xfrm>
              <a:custGeom>
                <a:avLst/>
                <a:gdLst/>
                <a:ahLst/>
                <a:cxnLst>
                  <a:cxn ang="0">
                    <a:pos x="327" y="419"/>
                  </a:cxn>
                  <a:cxn ang="0">
                    <a:pos x="327" y="218"/>
                  </a:cxn>
                  <a:cxn ang="0">
                    <a:pos x="187" y="218"/>
                  </a:cxn>
                  <a:cxn ang="0">
                    <a:pos x="187" y="121"/>
                  </a:cxn>
                  <a:cxn ang="0">
                    <a:pos x="136" y="121"/>
                  </a:cxn>
                  <a:cxn ang="0">
                    <a:pos x="136" y="0"/>
                  </a:cxn>
                  <a:cxn ang="0">
                    <a:pos x="64" y="0"/>
                  </a:cxn>
                  <a:cxn ang="0">
                    <a:pos x="64" y="128"/>
                  </a:cxn>
                  <a:cxn ang="0">
                    <a:pos x="7" y="128"/>
                  </a:cxn>
                  <a:cxn ang="0">
                    <a:pos x="7" y="279"/>
                  </a:cxn>
                  <a:cxn ang="0">
                    <a:pos x="0" y="419"/>
                  </a:cxn>
                  <a:cxn ang="0">
                    <a:pos x="327" y="419"/>
                  </a:cxn>
                </a:cxnLst>
                <a:rect l="0" t="0" r="r" b="b"/>
                <a:pathLst>
                  <a:path w="327" h="419">
                    <a:moveTo>
                      <a:pt x="327" y="419"/>
                    </a:moveTo>
                    <a:cubicBezTo>
                      <a:pt x="327" y="218"/>
                      <a:pt x="327" y="218"/>
                      <a:pt x="327" y="218"/>
                    </a:cubicBezTo>
                    <a:cubicBezTo>
                      <a:pt x="327" y="222"/>
                      <a:pt x="187" y="218"/>
                      <a:pt x="187" y="218"/>
                    </a:cubicBezTo>
                    <a:cubicBezTo>
                      <a:pt x="187" y="121"/>
                      <a:pt x="187" y="121"/>
                      <a:pt x="187" y="121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7" y="128"/>
                      <a:pt x="7" y="128"/>
                      <a:pt x="7" y="128"/>
                    </a:cubicBezTo>
                    <a:cubicBezTo>
                      <a:pt x="7" y="279"/>
                      <a:pt x="7" y="279"/>
                      <a:pt x="7" y="279"/>
                    </a:cubicBezTo>
                    <a:cubicBezTo>
                      <a:pt x="7" y="274"/>
                      <a:pt x="2" y="372"/>
                      <a:pt x="0" y="419"/>
                    </a:cubicBezTo>
                    <a:lnTo>
                      <a:pt x="327" y="4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latin typeface="배달의민족 한나체 Air" panose="020B0600000101010101" pitchFamily="50" charset="-127"/>
                </a:endParaRPr>
              </a:p>
            </p:txBody>
          </p:sp>
          <p:grpSp>
            <p:nvGrpSpPr>
              <p:cNvPr id="42" name="Group">
                <a:extLst>
                  <a:ext uri="{FF2B5EF4-FFF2-40B4-BE49-F238E27FC236}">
                    <a16:creationId xmlns:a16="http://schemas.microsoft.com/office/drawing/2014/main" id="{1ADC05D7-EC5B-4B71-B75F-431FE8399800}"/>
                  </a:ext>
                </a:extLst>
              </p:cNvPr>
              <p:cNvGrpSpPr/>
              <p:nvPr/>
            </p:nvGrpSpPr>
            <p:grpSpPr>
              <a:xfrm>
                <a:off x="19050" y="2343150"/>
                <a:ext cx="9122640" cy="1600201"/>
                <a:chOff x="19050" y="2343150"/>
                <a:chExt cx="9122640" cy="1600201"/>
              </a:xfrm>
              <a:grpFill/>
            </p:grpSpPr>
            <p:sp>
              <p:nvSpPr>
                <p:cNvPr id="43" name="Group">
                  <a:extLst>
                    <a:ext uri="{FF2B5EF4-FFF2-40B4-BE49-F238E27FC236}">
                      <a16:creationId xmlns:a16="http://schemas.microsoft.com/office/drawing/2014/main" id="{F21EF06A-7E69-4FD8-A623-E2580A8E7400}"/>
                    </a:ext>
                  </a:extLst>
                </p:cNvPr>
                <p:cNvSpPr/>
                <p:nvPr/>
              </p:nvSpPr>
              <p:spPr bwMode="auto">
                <a:xfrm>
                  <a:off x="5934075" y="2343150"/>
                  <a:ext cx="1827213" cy="1566863"/>
                </a:xfrm>
                <a:custGeom>
                  <a:avLst/>
                  <a:gdLst/>
                  <a:ahLst/>
                  <a:cxnLst>
                    <a:cxn ang="0">
                      <a:pos x="288" y="424"/>
                    </a:cxn>
                    <a:cxn ang="0">
                      <a:pos x="360" y="352"/>
                    </a:cxn>
                    <a:cxn ang="0">
                      <a:pos x="452" y="260"/>
                    </a:cxn>
                    <a:cxn ang="0">
                      <a:pos x="452" y="135"/>
                    </a:cxn>
                    <a:cxn ang="0">
                      <a:pos x="497" y="135"/>
                    </a:cxn>
                    <a:cxn ang="0">
                      <a:pos x="497" y="106"/>
                    </a:cxn>
                    <a:cxn ang="0">
                      <a:pos x="450" y="106"/>
                    </a:cxn>
                    <a:cxn ang="0">
                      <a:pos x="450" y="18"/>
                    </a:cxn>
                    <a:cxn ang="0">
                      <a:pos x="432" y="18"/>
                    </a:cxn>
                    <a:cxn ang="0">
                      <a:pos x="432" y="0"/>
                    </a:cxn>
                    <a:cxn ang="0">
                      <a:pos x="374" y="0"/>
                    </a:cxn>
                    <a:cxn ang="0">
                      <a:pos x="374" y="18"/>
                    </a:cxn>
                    <a:cxn ang="0">
                      <a:pos x="351" y="18"/>
                    </a:cxn>
                    <a:cxn ang="0">
                      <a:pos x="351" y="110"/>
                    </a:cxn>
                    <a:cxn ang="0">
                      <a:pos x="282" y="180"/>
                    </a:cxn>
                    <a:cxn ang="0">
                      <a:pos x="259" y="180"/>
                    </a:cxn>
                    <a:cxn ang="0">
                      <a:pos x="259" y="128"/>
                    </a:cxn>
                    <a:cxn ang="0">
                      <a:pos x="238" y="128"/>
                    </a:cxn>
                    <a:cxn ang="0">
                      <a:pos x="238" y="107"/>
                    </a:cxn>
                    <a:cxn ang="0">
                      <a:pos x="201" y="107"/>
                    </a:cxn>
                    <a:cxn ang="0">
                      <a:pos x="201" y="128"/>
                    </a:cxn>
                    <a:cxn ang="0">
                      <a:pos x="189" y="128"/>
                    </a:cxn>
                    <a:cxn ang="0">
                      <a:pos x="189" y="205"/>
                    </a:cxn>
                    <a:cxn ang="0">
                      <a:pos x="151" y="205"/>
                    </a:cxn>
                    <a:cxn ang="0">
                      <a:pos x="151" y="32"/>
                    </a:cxn>
                    <a:cxn ang="0">
                      <a:pos x="122" y="32"/>
                    </a:cxn>
                    <a:cxn ang="0">
                      <a:pos x="122" y="234"/>
                    </a:cxn>
                    <a:cxn ang="0">
                      <a:pos x="102" y="234"/>
                    </a:cxn>
                    <a:cxn ang="0">
                      <a:pos x="102" y="105"/>
                    </a:cxn>
                    <a:cxn ang="0">
                      <a:pos x="88" y="105"/>
                    </a:cxn>
                    <a:cxn ang="0">
                      <a:pos x="88" y="83"/>
                    </a:cxn>
                    <a:cxn ang="0">
                      <a:pos x="15" y="83"/>
                    </a:cxn>
                    <a:cxn ang="0">
                      <a:pos x="15" y="106"/>
                    </a:cxn>
                    <a:cxn ang="0">
                      <a:pos x="0" y="106"/>
                    </a:cxn>
                    <a:cxn ang="0">
                      <a:pos x="0" y="166"/>
                    </a:cxn>
                    <a:cxn ang="0">
                      <a:pos x="35" y="424"/>
                    </a:cxn>
                    <a:cxn ang="0">
                      <a:pos x="288" y="424"/>
                    </a:cxn>
                  </a:cxnLst>
                  <a:rect l="0" t="0" r="r" b="b"/>
                  <a:pathLst>
                    <a:path w="497" h="424">
                      <a:moveTo>
                        <a:pt x="288" y="424"/>
                      </a:moveTo>
                      <a:cubicBezTo>
                        <a:pt x="360" y="352"/>
                        <a:pt x="360" y="352"/>
                        <a:pt x="360" y="352"/>
                      </a:cubicBezTo>
                      <a:cubicBezTo>
                        <a:pt x="452" y="260"/>
                        <a:pt x="452" y="260"/>
                        <a:pt x="452" y="260"/>
                      </a:cubicBezTo>
                      <a:cubicBezTo>
                        <a:pt x="452" y="135"/>
                        <a:pt x="452" y="135"/>
                        <a:pt x="452" y="135"/>
                      </a:cubicBezTo>
                      <a:cubicBezTo>
                        <a:pt x="497" y="135"/>
                        <a:pt x="497" y="135"/>
                        <a:pt x="497" y="135"/>
                      </a:cubicBezTo>
                      <a:cubicBezTo>
                        <a:pt x="497" y="106"/>
                        <a:pt x="497" y="106"/>
                        <a:pt x="497" y="106"/>
                      </a:cubicBezTo>
                      <a:cubicBezTo>
                        <a:pt x="450" y="106"/>
                        <a:pt x="450" y="106"/>
                        <a:pt x="450" y="106"/>
                      </a:cubicBezTo>
                      <a:cubicBezTo>
                        <a:pt x="450" y="18"/>
                        <a:pt x="450" y="18"/>
                        <a:pt x="450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32" y="0"/>
                        <a:pt x="432" y="0"/>
                        <a:pt x="432" y="0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4" y="18"/>
                        <a:pt x="374" y="18"/>
                        <a:pt x="374" y="18"/>
                      </a:cubicBezTo>
                      <a:cubicBezTo>
                        <a:pt x="351" y="18"/>
                        <a:pt x="351" y="18"/>
                        <a:pt x="351" y="18"/>
                      </a:cubicBezTo>
                      <a:cubicBezTo>
                        <a:pt x="351" y="110"/>
                        <a:pt x="351" y="110"/>
                        <a:pt x="351" y="110"/>
                      </a:cubicBezTo>
                      <a:cubicBezTo>
                        <a:pt x="282" y="180"/>
                        <a:pt x="282" y="180"/>
                        <a:pt x="282" y="180"/>
                      </a:cubicBezTo>
                      <a:cubicBezTo>
                        <a:pt x="259" y="180"/>
                        <a:pt x="259" y="180"/>
                        <a:pt x="259" y="180"/>
                      </a:cubicBezTo>
                      <a:cubicBezTo>
                        <a:pt x="259" y="128"/>
                        <a:pt x="259" y="128"/>
                        <a:pt x="259" y="128"/>
                      </a:cubicBezTo>
                      <a:cubicBezTo>
                        <a:pt x="238" y="128"/>
                        <a:pt x="238" y="128"/>
                        <a:pt x="238" y="128"/>
                      </a:cubicBezTo>
                      <a:cubicBezTo>
                        <a:pt x="238" y="107"/>
                        <a:pt x="238" y="107"/>
                        <a:pt x="238" y="107"/>
                      </a:cubicBezTo>
                      <a:cubicBezTo>
                        <a:pt x="201" y="107"/>
                        <a:pt x="201" y="107"/>
                        <a:pt x="201" y="107"/>
                      </a:cubicBezTo>
                      <a:cubicBezTo>
                        <a:pt x="201" y="128"/>
                        <a:pt x="201" y="128"/>
                        <a:pt x="201" y="128"/>
                      </a:cubicBezTo>
                      <a:cubicBezTo>
                        <a:pt x="189" y="128"/>
                        <a:pt x="189" y="128"/>
                        <a:pt x="189" y="128"/>
                      </a:cubicBezTo>
                      <a:cubicBezTo>
                        <a:pt x="189" y="205"/>
                        <a:pt x="189" y="205"/>
                        <a:pt x="189" y="205"/>
                      </a:cubicBezTo>
                      <a:cubicBezTo>
                        <a:pt x="151" y="205"/>
                        <a:pt x="151" y="205"/>
                        <a:pt x="151" y="205"/>
                      </a:cubicBezTo>
                      <a:cubicBezTo>
                        <a:pt x="151" y="205"/>
                        <a:pt x="151" y="33"/>
                        <a:pt x="151" y="32"/>
                      </a:cubicBezTo>
                      <a:cubicBezTo>
                        <a:pt x="151" y="31"/>
                        <a:pt x="122" y="32"/>
                        <a:pt x="122" y="32"/>
                      </a:cubicBezTo>
                      <a:cubicBezTo>
                        <a:pt x="122" y="234"/>
                        <a:pt x="122" y="234"/>
                        <a:pt x="122" y="234"/>
                      </a:cubicBezTo>
                      <a:cubicBezTo>
                        <a:pt x="102" y="234"/>
                        <a:pt x="102" y="234"/>
                        <a:pt x="102" y="234"/>
                      </a:cubicBezTo>
                      <a:cubicBezTo>
                        <a:pt x="102" y="105"/>
                        <a:pt x="102" y="105"/>
                        <a:pt x="102" y="105"/>
                      </a:cubicBezTo>
                      <a:cubicBezTo>
                        <a:pt x="88" y="105"/>
                        <a:pt x="88" y="105"/>
                        <a:pt x="88" y="105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15" y="83"/>
                        <a:pt x="15" y="83"/>
                        <a:pt x="15" y="83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35" y="424"/>
                        <a:pt x="35" y="424"/>
                        <a:pt x="35" y="424"/>
                      </a:cubicBezTo>
                      <a:lnTo>
                        <a:pt x="288" y="4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dirty="0">
                    <a:latin typeface="배달의민족 한나체 Air" panose="020B0600000101010101" pitchFamily="50" charset="-127"/>
                  </a:endParaRPr>
                </a:p>
              </p:txBody>
            </p:sp>
            <p:grpSp>
              <p:nvGrpSpPr>
                <p:cNvPr id="44" name="Group">
                  <a:extLst>
                    <a:ext uri="{FF2B5EF4-FFF2-40B4-BE49-F238E27FC236}">
                      <a16:creationId xmlns:a16="http://schemas.microsoft.com/office/drawing/2014/main" id="{62F3AA25-0663-4C9A-958A-FD59FF634857}"/>
                    </a:ext>
                  </a:extLst>
                </p:cNvPr>
                <p:cNvGrpSpPr/>
                <p:nvPr/>
              </p:nvGrpSpPr>
              <p:grpSpPr>
                <a:xfrm>
                  <a:off x="19050" y="2627313"/>
                  <a:ext cx="9122640" cy="1316038"/>
                  <a:chOff x="19050" y="2627313"/>
                  <a:chExt cx="9122640" cy="1316038"/>
                </a:xfrm>
                <a:grpFill/>
              </p:grpSpPr>
              <p:sp>
                <p:nvSpPr>
                  <p:cNvPr id="45" name="Group">
                    <a:extLst>
                      <a:ext uri="{FF2B5EF4-FFF2-40B4-BE49-F238E27FC236}">
                        <a16:creationId xmlns:a16="http://schemas.microsoft.com/office/drawing/2014/main" id="{451D4C14-BEEF-4F81-8C76-1F137B467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41938" y="2774950"/>
                    <a:ext cx="971550" cy="1135063"/>
                  </a:xfrm>
                  <a:custGeom>
                    <a:avLst/>
                    <a:gdLst/>
                    <a:ahLst/>
                    <a:cxnLst>
                      <a:cxn ang="0">
                        <a:pos x="612" y="715"/>
                      </a:cxn>
                      <a:cxn ang="0">
                        <a:pos x="612" y="389"/>
                      </a:cxn>
                      <a:cxn ang="0">
                        <a:pos x="533" y="389"/>
                      </a:cxn>
                      <a:cxn ang="0">
                        <a:pos x="533" y="163"/>
                      </a:cxn>
                      <a:cxn ang="0">
                        <a:pos x="484" y="163"/>
                      </a:cxn>
                      <a:cxn ang="0">
                        <a:pos x="484" y="110"/>
                      </a:cxn>
                      <a:cxn ang="0">
                        <a:pos x="285" y="110"/>
                      </a:cxn>
                      <a:cxn ang="0">
                        <a:pos x="285" y="170"/>
                      </a:cxn>
                      <a:cxn ang="0">
                        <a:pos x="220" y="170"/>
                      </a:cxn>
                      <a:cxn ang="0">
                        <a:pos x="220" y="0"/>
                      </a:cxn>
                      <a:cxn ang="0">
                        <a:pos x="109" y="0"/>
                      </a:cxn>
                      <a:cxn ang="0">
                        <a:pos x="109" y="331"/>
                      </a:cxn>
                      <a:cxn ang="0">
                        <a:pos x="0" y="331"/>
                      </a:cxn>
                      <a:cxn ang="0">
                        <a:pos x="0" y="715"/>
                      </a:cxn>
                      <a:cxn ang="0">
                        <a:pos x="612" y="715"/>
                      </a:cxn>
                    </a:cxnLst>
                    <a:rect l="0" t="0" r="r" b="b"/>
                    <a:pathLst>
                      <a:path w="612" h="715">
                        <a:moveTo>
                          <a:pt x="612" y="715"/>
                        </a:moveTo>
                        <a:lnTo>
                          <a:pt x="612" y="389"/>
                        </a:lnTo>
                        <a:lnTo>
                          <a:pt x="533" y="389"/>
                        </a:lnTo>
                        <a:lnTo>
                          <a:pt x="533" y="163"/>
                        </a:lnTo>
                        <a:lnTo>
                          <a:pt x="484" y="163"/>
                        </a:lnTo>
                        <a:lnTo>
                          <a:pt x="484" y="110"/>
                        </a:lnTo>
                        <a:lnTo>
                          <a:pt x="285" y="110"/>
                        </a:lnTo>
                        <a:lnTo>
                          <a:pt x="285" y="170"/>
                        </a:lnTo>
                        <a:lnTo>
                          <a:pt x="220" y="170"/>
                        </a:lnTo>
                        <a:lnTo>
                          <a:pt x="220" y="0"/>
                        </a:lnTo>
                        <a:lnTo>
                          <a:pt x="109" y="0"/>
                        </a:lnTo>
                        <a:lnTo>
                          <a:pt x="109" y="331"/>
                        </a:lnTo>
                        <a:lnTo>
                          <a:pt x="0" y="331"/>
                        </a:lnTo>
                        <a:lnTo>
                          <a:pt x="0" y="715"/>
                        </a:lnTo>
                        <a:lnTo>
                          <a:pt x="612" y="715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6" name="Group">
                    <a:extLst>
                      <a:ext uri="{FF2B5EF4-FFF2-40B4-BE49-F238E27FC236}">
                        <a16:creationId xmlns:a16="http://schemas.microsoft.com/office/drawing/2014/main" id="{43C37534-3CFB-4F0F-8C52-AFADA3CD3C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275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7" name="íṣlîďé">
                    <a:extLst>
                      <a:ext uri="{FF2B5EF4-FFF2-40B4-BE49-F238E27FC236}">
                        <a16:creationId xmlns:a16="http://schemas.microsoft.com/office/drawing/2014/main" id="{7C91136B-D890-4C76-8CAD-A7BDE5F844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7363" y="2797175"/>
                    <a:ext cx="65088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8" name="íṧḻíḋé">
                    <a:extLst>
                      <a:ext uri="{FF2B5EF4-FFF2-40B4-BE49-F238E27FC236}">
                        <a16:creationId xmlns:a16="http://schemas.microsoft.com/office/drawing/2014/main" id="{CC1BB2C2-DEAA-45B2-9E0A-6FCCAFB2C7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2600" y="2952750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49" name="îṩ1îḋé">
                    <a:extLst>
                      <a:ext uri="{FF2B5EF4-FFF2-40B4-BE49-F238E27FC236}">
                        <a16:creationId xmlns:a16="http://schemas.microsoft.com/office/drawing/2014/main" id="{59B86D7E-AF77-4DF1-A2B0-A11250970B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7363" y="3111500"/>
                    <a:ext cx="65088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0" name="îṣļídè">
                    <a:extLst>
                      <a:ext uri="{FF2B5EF4-FFF2-40B4-BE49-F238E27FC236}">
                        <a16:creationId xmlns:a16="http://schemas.microsoft.com/office/drawing/2014/main" id="{D35087FC-F343-4939-9EDA-EF5BD3BF22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0800" y="264318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1" name="ïṡḻiḍé">
                    <a:extLst>
                      <a:ext uri="{FF2B5EF4-FFF2-40B4-BE49-F238E27FC236}">
                        <a16:creationId xmlns:a16="http://schemas.microsoft.com/office/drawing/2014/main" id="{2AB0D2B1-42E3-4EA3-9DEB-5CABD255CC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2805113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2" name="îṧḻíďé">
                    <a:extLst>
                      <a:ext uri="{FF2B5EF4-FFF2-40B4-BE49-F238E27FC236}">
                        <a16:creationId xmlns:a16="http://schemas.microsoft.com/office/drawing/2014/main" id="{0C80B485-1268-4A87-BDA9-3CB9651687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296862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3" name="ïśľíďè">
                    <a:extLst>
                      <a:ext uri="{FF2B5EF4-FFF2-40B4-BE49-F238E27FC236}">
                        <a16:creationId xmlns:a16="http://schemas.microsoft.com/office/drawing/2014/main" id="{1B0E000A-8D05-4072-AF49-E8414C437A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0800" y="3122613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4" name="îśľîḍé">
                    <a:extLst>
                      <a:ext uri="{FF2B5EF4-FFF2-40B4-BE49-F238E27FC236}">
                        <a16:creationId xmlns:a16="http://schemas.microsoft.com/office/drawing/2014/main" id="{EC892240-B2C0-4FE9-B417-1B0016F5CF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328612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5" name="îṧlíḋê">
                    <a:extLst>
                      <a:ext uri="{FF2B5EF4-FFF2-40B4-BE49-F238E27FC236}">
                        <a16:creationId xmlns:a16="http://schemas.microsoft.com/office/drawing/2014/main" id="{77843253-B4DE-4036-BA5D-06C0E01C42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688" y="3348038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6" name="îşļïḓè">
                    <a:extLst>
                      <a:ext uri="{FF2B5EF4-FFF2-40B4-BE49-F238E27FC236}">
                        <a16:creationId xmlns:a16="http://schemas.microsoft.com/office/drawing/2014/main" id="{A75ABBA5-D8C6-4BD0-B04F-7FDA4975E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6113" y="2752725"/>
                    <a:ext cx="66675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7" name="ïSliďè">
                    <a:extLst>
                      <a:ext uri="{FF2B5EF4-FFF2-40B4-BE49-F238E27FC236}">
                        <a16:creationId xmlns:a16="http://schemas.microsoft.com/office/drawing/2014/main" id="{DC6DF441-7EDE-463F-8126-19F21DEF5E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8350" y="274955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8" name="îṡļîḓê">
                    <a:extLst>
                      <a:ext uri="{FF2B5EF4-FFF2-40B4-BE49-F238E27FC236}">
                        <a16:creationId xmlns:a16="http://schemas.microsoft.com/office/drawing/2014/main" id="{5C7A3C08-583E-46C2-BCB9-924CD4D3DA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13675" y="263207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59" name="iśḷiďé">
                    <a:extLst>
                      <a:ext uri="{FF2B5EF4-FFF2-40B4-BE49-F238E27FC236}">
                        <a16:creationId xmlns:a16="http://schemas.microsoft.com/office/drawing/2014/main" id="{01845CE6-95D7-43B7-AB29-4DF08249FC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34325" y="26273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0" name="iṡ1iḑé">
                    <a:extLst>
                      <a:ext uri="{FF2B5EF4-FFF2-40B4-BE49-F238E27FC236}">
                        <a16:creationId xmlns:a16="http://schemas.microsoft.com/office/drawing/2014/main" id="{F140D6D6-F2F2-46BB-8236-4356BCD8CD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04125" y="29273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1" name="íSľiḓê">
                    <a:extLst>
                      <a:ext uri="{FF2B5EF4-FFF2-40B4-BE49-F238E27FC236}">
                        <a16:creationId xmlns:a16="http://schemas.microsoft.com/office/drawing/2014/main" id="{0AF9D208-E616-48A5-847A-30F6E6BFFB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27950" y="2924175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2" name="ï$ľiḑê">
                    <a:extLst>
                      <a:ext uri="{FF2B5EF4-FFF2-40B4-BE49-F238E27FC236}">
                        <a16:creationId xmlns:a16="http://schemas.microsoft.com/office/drawing/2014/main" id="{FD53CEBE-1965-4479-8A4E-FDB8DE9DCD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89888" y="29273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3" name="iśľïďe">
                    <a:extLst>
                      <a:ext uri="{FF2B5EF4-FFF2-40B4-BE49-F238E27FC236}">
                        <a16:creationId xmlns:a16="http://schemas.microsoft.com/office/drawing/2014/main" id="{1EBAF89C-6C99-48E6-AD7B-2F45F4A37F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15300" y="2924175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4" name="iS1íḋe">
                    <a:extLst>
                      <a:ext uri="{FF2B5EF4-FFF2-40B4-BE49-F238E27FC236}">
                        <a16:creationId xmlns:a16="http://schemas.microsoft.com/office/drawing/2014/main" id="{8B4FC09F-4A94-4065-9AA8-1402DC3B7A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04125" y="3122613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5" name="iṥ1ïḓè">
                    <a:extLst>
                      <a:ext uri="{FF2B5EF4-FFF2-40B4-BE49-F238E27FC236}">
                        <a16:creationId xmlns:a16="http://schemas.microsoft.com/office/drawing/2014/main" id="{8BFC0266-8D7F-48B7-AAF6-8C0790B768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27950" y="3119438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6" name="íṣľîďê">
                    <a:extLst>
                      <a:ext uri="{FF2B5EF4-FFF2-40B4-BE49-F238E27FC236}">
                        <a16:creationId xmlns:a16="http://schemas.microsoft.com/office/drawing/2014/main" id="{1874B464-6544-45D8-8FB3-873DAE985F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89888" y="3122613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7" name="ïṩļîḓé">
                    <a:extLst>
                      <a:ext uri="{FF2B5EF4-FFF2-40B4-BE49-F238E27FC236}">
                        <a16:creationId xmlns:a16="http://schemas.microsoft.com/office/drawing/2014/main" id="{88A8D1AD-D227-4DB4-895C-5674F3AE4B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15300" y="31194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8" name="í$ḷïďé">
                    <a:extLst>
                      <a:ext uri="{FF2B5EF4-FFF2-40B4-BE49-F238E27FC236}">
                        <a16:creationId xmlns:a16="http://schemas.microsoft.com/office/drawing/2014/main" id="{7E4D99B6-172D-42F0-879E-8AEDA345A1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21663" y="36449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69" name="íSľïďé">
                    <a:extLst>
                      <a:ext uri="{FF2B5EF4-FFF2-40B4-BE49-F238E27FC236}">
                        <a16:creationId xmlns:a16="http://schemas.microsoft.com/office/drawing/2014/main" id="{173FD040-BA77-4CBB-BBA7-EF0ADACF6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45488" y="3640138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0" name="îşḷíde">
                    <a:extLst>
                      <a:ext uri="{FF2B5EF4-FFF2-40B4-BE49-F238E27FC236}">
                        <a16:creationId xmlns:a16="http://schemas.microsoft.com/office/drawing/2014/main" id="{2C24C018-3588-4EDB-884B-906785BB3C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3125" y="36449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1" name="ïSľiḑê">
                    <a:extLst>
                      <a:ext uri="{FF2B5EF4-FFF2-40B4-BE49-F238E27FC236}">
                        <a16:creationId xmlns:a16="http://schemas.microsoft.com/office/drawing/2014/main" id="{686E65CC-C5D8-4873-AF78-944077EFDF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18538" y="3640138"/>
                    <a:ext cx="66675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2" name="íṥľídè">
                    <a:extLst>
                      <a:ext uri="{FF2B5EF4-FFF2-40B4-BE49-F238E27FC236}">
                        <a16:creationId xmlns:a16="http://schemas.microsoft.com/office/drawing/2014/main" id="{6B841A03-DD58-4788-B404-B6F7C5FCD0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46938" y="2749550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3" name="íṣľíďe">
                    <a:extLst>
                      <a:ext uri="{FF2B5EF4-FFF2-40B4-BE49-F238E27FC236}">
                        <a16:creationId xmlns:a16="http://schemas.microsoft.com/office/drawing/2014/main" id="{13624A7C-ECF9-4568-B52C-BBCD38B032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16713" y="340360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4" name="í$ļíḍê">
                    <a:extLst>
                      <a:ext uri="{FF2B5EF4-FFF2-40B4-BE49-F238E27FC236}">
                        <a16:creationId xmlns:a16="http://schemas.microsoft.com/office/drawing/2014/main" id="{F119712F-49C9-4781-837D-DD0CCB5855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42125" y="3400425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5" name="ïṩļïďê">
                    <a:extLst>
                      <a:ext uri="{FF2B5EF4-FFF2-40B4-BE49-F238E27FC236}">
                        <a16:creationId xmlns:a16="http://schemas.microsoft.com/office/drawing/2014/main" id="{A1DE9B30-9586-47B2-8E68-837EE44180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7538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6" name="iṩľíḑé">
                    <a:extLst>
                      <a:ext uri="{FF2B5EF4-FFF2-40B4-BE49-F238E27FC236}">
                        <a16:creationId xmlns:a16="http://schemas.microsoft.com/office/drawing/2014/main" id="{52EB89D8-28C9-428E-A391-A020B06553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0413" y="340360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7" name="iṡḷïḍè">
                    <a:extLst>
                      <a:ext uri="{FF2B5EF4-FFF2-40B4-BE49-F238E27FC236}">
                        <a16:creationId xmlns:a16="http://schemas.microsoft.com/office/drawing/2014/main" id="{3E01FC1F-C927-43D0-9432-1DBD7DB22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35825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8" name="işḻiḑè">
                    <a:extLst>
                      <a:ext uri="{FF2B5EF4-FFF2-40B4-BE49-F238E27FC236}">
                        <a16:creationId xmlns:a16="http://schemas.microsoft.com/office/drawing/2014/main" id="{55D5D158-7322-4F87-BA6D-FD20148428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1238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79" name="i$1îḋê">
                    <a:extLst>
                      <a:ext uri="{FF2B5EF4-FFF2-40B4-BE49-F238E27FC236}">
                        <a16:creationId xmlns:a16="http://schemas.microsoft.com/office/drawing/2014/main" id="{89B0B03C-4A51-4CFF-AB0B-BA0DA7F622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07288" y="3403600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0" name="îṥļîde">
                    <a:extLst>
                      <a:ext uri="{FF2B5EF4-FFF2-40B4-BE49-F238E27FC236}">
                        <a16:creationId xmlns:a16="http://schemas.microsoft.com/office/drawing/2014/main" id="{3C71C828-DF3E-4215-ABEF-BACDD8761F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29525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1" name="íṥļîḋé">
                    <a:extLst>
                      <a:ext uri="{FF2B5EF4-FFF2-40B4-BE49-F238E27FC236}">
                        <a16:creationId xmlns:a16="http://schemas.microsoft.com/office/drawing/2014/main" id="{EB3E0F99-BB76-45DE-87BF-A4D7B53150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58113" y="3400425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2" name="is1îḋé">
                    <a:extLst>
                      <a:ext uri="{FF2B5EF4-FFF2-40B4-BE49-F238E27FC236}">
                        <a16:creationId xmlns:a16="http://schemas.microsoft.com/office/drawing/2014/main" id="{D4868B3B-BDC9-45F8-AE4F-36198D85E3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2413" y="3400425"/>
                    <a:ext cx="193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3" name="íṥḷiḋé">
                    <a:extLst>
                      <a:ext uri="{FF2B5EF4-FFF2-40B4-BE49-F238E27FC236}">
                        <a16:creationId xmlns:a16="http://schemas.microsoft.com/office/drawing/2014/main" id="{6013915E-8D8C-4714-819C-E9DA44A96A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16900" y="3282950"/>
                    <a:ext cx="48260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4" name="ïşḻíḓé">
                    <a:extLst>
                      <a:ext uri="{FF2B5EF4-FFF2-40B4-BE49-F238E27FC236}">
                        <a16:creationId xmlns:a16="http://schemas.microsoft.com/office/drawing/2014/main" id="{4AA04156-A201-4A7F-AFDA-1DCA07E449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16900" y="3459163"/>
                    <a:ext cx="48260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5" name="ïṥlíḓe">
                    <a:extLst>
                      <a:ext uri="{FF2B5EF4-FFF2-40B4-BE49-F238E27FC236}">
                        <a16:creationId xmlns:a16="http://schemas.microsoft.com/office/drawing/2014/main" id="{62823734-883F-4C7F-BD87-52F02FDE6A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2413" y="3589338"/>
                    <a:ext cx="193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6" name="iŝľîḍê">
                    <a:extLst>
                      <a:ext uri="{FF2B5EF4-FFF2-40B4-BE49-F238E27FC236}">
                        <a16:creationId xmlns:a16="http://schemas.microsoft.com/office/drawing/2014/main" id="{09003752-877D-49D6-809E-42DE6875AA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16713" y="35925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7" name="îṣḷíďè">
                    <a:extLst>
                      <a:ext uri="{FF2B5EF4-FFF2-40B4-BE49-F238E27FC236}">
                        <a16:creationId xmlns:a16="http://schemas.microsoft.com/office/drawing/2014/main" id="{F1016A66-4D71-46CA-80DA-3C4A36F5A7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42125" y="3589338"/>
                    <a:ext cx="66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8" name="íṩḻíḋé">
                    <a:extLst>
                      <a:ext uri="{FF2B5EF4-FFF2-40B4-BE49-F238E27FC236}">
                        <a16:creationId xmlns:a16="http://schemas.microsoft.com/office/drawing/2014/main" id="{CBCD981D-0C1B-49C0-96D9-6858453370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7538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89" name="iṩľïḓe">
                    <a:extLst>
                      <a:ext uri="{FF2B5EF4-FFF2-40B4-BE49-F238E27FC236}">
                        <a16:creationId xmlns:a16="http://schemas.microsoft.com/office/drawing/2014/main" id="{6DF1DFC2-CAB2-45CE-A22B-596A6F66AD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0413" y="35925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0" name="iSḻïḓê">
                    <a:extLst>
                      <a:ext uri="{FF2B5EF4-FFF2-40B4-BE49-F238E27FC236}">
                        <a16:creationId xmlns:a16="http://schemas.microsoft.com/office/drawing/2014/main" id="{51688509-48B1-42EC-BB79-3EE013C3E3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35825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1" name="íṥľïḑé">
                    <a:extLst>
                      <a:ext uri="{FF2B5EF4-FFF2-40B4-BE49-F238E27FC236}">
                        <a16:creationId xmlns:a16="http://schemas.microsoft.com/office/drawing/2014/main" id="{EA389670-80FF-4666-9ED0-D273780E27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1238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2" name="iṧ1ïḍé">
                    <a:extLst>
                      <a:ext uri="{FF2B5EF4-FFF2-40B4-BE49-F238E27FC236}">
                        <a16:creationId xmlns:a16="http://schemas.microsoft.com/office/drawing/2014/main" id="{D76425BB-EBB5-427E-A6F3-B8D2B98E07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07288" y="3592513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3" name="ïṣḻíďe">
                    <a:extLst>
                      <a:ext uri="{FF2B5EF4-FFF2-40B4-BE49-F238E27FC236}">
                        <a16:creationId xmlns:a16="http://schemas.microsoft.com/office/drawing/2014/main" id="{5880C34D-B262-489C-8722-2E12BFC020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29525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4" name="ïṡlîḋe">
                    <a:extLst>
                      <a:ext uri="{FF2B5EF4-FFF2-40B4-BE49-F238E27FC236}">
                        <a16:creationId xmlns:a16="http://schemas.microsoft.com/office/drawing/2014/main" id="{43509436-43EF-4AE3-BE31-71708C0656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58113" y="3589338"/>
                    <a:ext cx="66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5" name="îsḻiḍè">
                    <a:extLst>
                      <a:ext uri="{FF2B5EF4-FFF2-40B4-BE49-F238E27FC236}">
                        <a16:creationId xmlns:a16="http://schemas.microsoft.com/office/drawing/2014/main" id="{04CD3E45-7F73-4972-A620-CFEBEFFB45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6113" y="2994025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6" name="išḻïďè">
                    <a:extLst>
                      <a:ext uri="{FF2B5EF4-FFF2-40B4-BE49-F238E27FC236}">
                        <a16:creationId xmlns:a16="http://schemas.microsoft.com/office/drawing/2014/main" id="{CD5AC329-D40E-403D-90D3-D3ED33C6A3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18350" y="29908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7" name="iṡḻíḋé">
                    <a:extLst>
                      <a:ext uri="{FF2B5EF4-FFF2-40B4-BE49-F238E27FC236}">
                        <a16:creationId xmlns:a16="http://schemas.microsoft.com/office/drawing/2014/main" id="{50D6C3F0-0276-4502-B51C-6E3A4173E2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46938" y="2990850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8" name="îśḻîde">
                    <a:extLst>
                      <a:ext uri="{FF2B5EF4-FFF2-40B4-BE49-F238E27FC236}">
                        <a16:creationId xmlns:a16="http://schemas.microsoft.com/office/drawing/2014/main" id="{52EC33ED-A4F9-4198-8F98-9EABD892A8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10225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99" name="iŝ1îdè">
                    <a:extLst>
                      <a:ext uri="{FF2B5EF4-FFF2-40B4-BE49-F238E27FC236}">
                        <a16:creationId xmlns:a16="http://schemas.microsoft.com/office/drawing/2014/main" id="{72422B0A-39D2-4484-A4A7-C8D5347241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5638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0" name="îṧliḋè">
                    <a:extLst>
                      <a:ext uri="{FF2B5EF4-FFF2-40B4-BE49-F238E27FC236}">
                        <a16:creationId xmlns:a16="http://schemas.microsoft.com/office/drawing/2014/main" id="{738A4C33-6D25-4403-8854-81448ACF059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42000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1" name="îşlîḓé">
                    <a:extLst>
                      <a:ext uri="{FF2B5EF4-FFF2-40B4-BE49-F238E27FC236}">
                        <a16:creationId xmlns:a16="http://schemas.microsoft.com/office/drawing/2014/main" id="{5719915C-6F07-4916-8835-59D9E21175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7413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2" name="îşḷîḍé">
                    <a:extLst>
                      <a:ext uri="{FF2B5EF4-FFF2-40B4-BE49-F238E27FC236}">
                        <a16:creationId xmlns:a16="http://schemas.microsoft.com/office/drawing/2014/main" id="{06821D73-3F70-4BB0-9340-94CD8C3D3F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76950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3" name="íś1îde">
                    <a:extLst>
                      <a:ext uri="{FF2B5EF4-FFF2-40B4-BE49-F238E27FC236}">
                        <a16:creationId xmlns:a16="http://schemas.microsoft.com/office/drawing/2014/main" id="{3524BDCB-7566-4D4E-B00E-9724F51618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94375" y="3105150"/>
                    <a:ext cx="2984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4" name="íş1ïdê">
                    <a:extLst>
                      <a:ext uri="{FF2B5EF4-FFF2-40B4-BE49-F238E27FC236}">
                        <a16:creationId xmlns:a16="http://schemas.microsoft.com/office/drawing/2014/main" id="{E26BF3BA-D2DF-4D0E-B87E-677C0EE4AD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92938" y="3171825"/>
                    <a:ext cx="331788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5" name="íṩḷîḋe">
                    <a:extLst>
                      <a:ext uri="{FF2B5EF4-FFF2-40B4-BE49-F238E27FC236}">
                        <a16:creationId xmlns:a16="http://schemas.microsoft.com/office/drawing/2014/main" id="{DCF4A0BD-A371-4AAA-B528-D1AA9EA305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275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6" name="iš1íďè">
                    <a:extLst>
                      <a:ext uri="{FF2B5EF4-FFF2-40B4-BE49-F238E27FC236}">
                        <a16:creationId xmlns:a16="http://schemas.microsoft.com/office/drawing/2014/main" id="{DC98ABC2-8AA0-4651-8C13-DD217D081E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688" y="3563938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7" name="íšļíďe">
                    <a:extLst>
                      <a:ext uri="{FF2B5EF4-FFF2-40B4-BE49-F238E27FC236}">
                        <a16:creationId xmlns:a16="http://schemas.microsoft.com/office/drawing/2014/main" id="{7782F015-A1C3-46C1-84CD-B504AD0389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10225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8" name="íṣlíḋê">
                    <a:extLst>
                      <a:ext uri="{FF2B5EF4-FFF2-40B4-BE49-F238E27FC236}">
                        <a16:creationId xmlns:a16="http://schemas.microsoft.com/office/drawing/2014/main" id="{31CE60B1-0E4C-46F4-9B61-65A5B40308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5638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09" name="išḷiďè">
                    <a:extLst>
                      <a:ext uri="{FF2B5EF4-FFF2-40B4-BE49-F238E27FC236}">
                        <a16:creationId xmlns:a16="http://schemas.microsoft.com/office/drawing/2014/main" id="{56654A07-82F1-458B-85FC-FB02E0DB17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42000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0" name="íṣḻîḍè">
                    <a:extLst>
                      <a:ext uri="{FF2B5EF4-FFF2-40B4-BE49-F238E27FC236}">
                        <a16:creationId xmlns:a16="http://schemas.microsoft.com/office/drawing/2014/main" id="{59298FBF-2845-4539-A676-B477890205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7413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1" name="ïsļîḍé">
                    <a:extLst>
                      <a:ext uri="{FF2B5EF4-FFF2-40B4-BE49-F238E27FC236}">
                        <a16:creationId xmlns:a16="http://schemas.microsoft.com/office/drawing/2014/main" id="{C82017E8-DE61-4495-85CD-5C8BBA5371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76950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6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2" name="îşľîḍe">
                    <a:extLst>
                      <a:ext uri="{FF2B5EF4-FFF2-40B4-BE49-F238E27FC236}">
                        <a16:creationId xmlns:a16="http://schemas.microsoft.com/office/drawing/2014/main" id="{FD3CE7C3-8495-4EEF-84ED-E73B7CC03E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4588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3" name="íşḻïḑé">
                    <a:extLst>
                      <a:ext uri="{FF2B5EF4-FFF2-40B4-BE49-F238E27FC236}">
                        <a16:creationId xmlns:a16="http://schemas.microsoft.com/office/drawing/2014/main" id="{ABC01926-F19A-435E-A6A6-2FF143A587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07113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4" name="íš1ïḍè">
                    <a:extLst>
                      <a:ext uri="{FF2B5EF4-FFF2-40B4-BE49-F238E27FC236}">
                        <a16:creationId xmlns:a16="http://schemas.microsoft.com/office/drawing/2014/main" id="{9FBA48C5-A3AA-4ABD-B9F0-7AEA95D03A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43700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5" name="íšḻïďe">
                    <a:extLst>
                      <a:ext uri="{FF2B5EF4-FFF2-40B4-BE49-F238E27FC236}">
                        <a16:creationId xmlns:a16="http://schemas.microsoft.com/office/drawing/2014/main" id="{8933AC31-F049-42A0-8A6D-63423009C4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61175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6" name="îŝľiḍê">
                    <a:extLst>
                      <a:ext uri="{FF2B5EF4-FFF2-40B4-BE49-F238E27FC236}">
                        <a16:creationId xmlns:a16="http://schemas.microsoft.com/office/drawing/2014/main" id="{DBF1DB20-1D58-4DD3-BA02-782594CFDA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43700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7" name="íŝlïďè">
                    <a:extLst>
                      <a:ext uri="{FF2B5EF4-FFF2-40B4-BE49-F238E27FC236}">
                        <a16:creationId xmlns:a16="http://schemas.microsoft.com/office/drawing/2014/main" id="{54FB7DFB-DC14-4186-A0E6-569D187040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43700" y="3448050"/>
                    <a:ext cx="128588" cy="252413"/>
                  </a:xfrm>
                  <a:custGeom>
                    <a:avLst/>
                    <a:gdLst/>
                    <a:ahLst/>
                    <a:cxnLst>
                      <a:cxn ang="0">
                        <a:pos x="35" y="1"/>
                      </a:cxn>
                      <a:cxn ang="0">
                        <a:pos x="34" y="0"/>
                      </a:cxn>
                      <a:cxn ang="0">
                        <a:pos x="0" y="34"/>
                      </a:cxn>
                      <a:cxn ang="0">
                        <a:pos x="34" y="68"/>
                      </a:cxn>
                      <a:cxn ang="0">
                        <a:pos x="35" y="67"/>
                      </a:cxn>
                      <a:cxn ang="0">
                        <a:pos x="35" y="1"/>
                      </a:cxn>
                    </a:cxnLst>
                    <a:rect l="0" t="0" r="r" b="b"/>
                    <a:pathLst>
                      <a:path w="35" h="68">
                        <a:moveTo>
                          <a:pt x="35" y="1"/>
                        </a:moveTo>
                        <a:cubicBezTo>
                          <a:pt x="34" y="1"/>
                          <a:pt x="34" y="0"/>
                          <a:pt x="34" y="0"/>
                        </a:cubicBezTo>
                        <a:cubicBezTo>
                          <a:pt x="15" y="0"/>
                          <a:pt x="0" y="15"/>
                          <a:pt x="0" y="34"/>
                        </a:cubicBezTo>
                        <a:cubicBezTo>
                          <a:pt x="0" y="53"/>
                          <a:pt x="15" y="68"/>
                          <a:pt x="34" y="68"/>
                        </a:cubicBezTo>
                        <a:cubicBezTo>
                          <a:pt x="34" y="68"/>
                          <a:pt x="34" y="68"/>
                          <a:pt x="35" y="67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8" name="íṡľîḓê">
                    <a:extLst>
                      <a:ext uri="{FF2B5EF4-FFF2-40B4-BE49-F238E27FC236}">
                        <a16:creationId xmlns:a16="http://schemas.microsoft.com/office/drawing/2014/main" id="{A5049076-82B3-4802-B523-499E0F967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18275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19" name="íṣ1ídé">
                    <a:extLst>
                      <a:ext uri="{FF2B5EF4-FFF2-40B4-BE49-F238E27FC236}">
                        <a16:creationId xmlns:a16="http://schemas.microsoft.com/office/drawing/2014/main" id="{B57BDC95-EE2A-42D9-BA41-F819AA716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3448050"/>
                    <a:ext cx="246063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0" name="iSļiḍé">
                    <a:extLst>
                      <a:ext uri="{FF2B5EF4-FFF2-40B4-BE49-F238E27FC236}">
                        <a16:creationId xmlns:a16="http://schemas.microsoft.com/office/drawing/2014/main" id="{8FDA72DA-F283-4E3F-A749-B24FA64E49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5563" y="3448050"/>
                    <a:ext cx="128588" cy="252413"/>
                  </a:xfrm>
                  <a:custGeom>
                    <a:avLst/>
                    <a:gdLst/>
                    <a:ahLst/>
                    <a:cxnLst>
                      <a:cxn ang="0">
                        <a:pos x="35" y="1"/>
                      </a:cxn>
                      <a:cxn ang="0">
                        <a:pos x="33" y="0"/>
                      </a:cxn>
                      <a:cxn ang="0">
                        <a:pos x="0" y="34"/>
                      </a:cxn>
                      <a:cxn ang="0">
                        <a:pos x="33" y="68"/>
                      </a:cxn>
                      <a:cxn ang="0">
                        <a:pos x="35" y="67"/>
                      </a:cxn>
                      <a:cxn ang="0">
                        <a:pos x="35" y="1"/>
                      </a:cxn>
                    </a:cxnLst>
                    <a:rect l="0" t="0" r="r" b="b"/>
                    <a:pathLst>
                      <a:path w="35" h="68">
                        <a:moveTo>
                          <a:pt x="35" y="1"/>
                        </a:moveTo>
                        <a:cubicBezTo>
                          <a:pt x="34" y="1"/>
                          <a:pt x="34" y="0"/>
                          <a:pt x="33" y="0"/>
                        </a:cubicBezTo>
                        <a:cubicBezTo>
                          <a:pt x="15" y="0"/>
                          <a:pt x="0" y="15"/>
                          <a:pt x="0" y="34"/>
                        </a:cubicBezTo>
                        <a:cubicBezTo>
                          <a:pt x="0" y="53"/>
                          <a:pt x="15" y="68"/>
                          <a:pt x="33" y="68"/>
                        </a:cubicBezTo>
                        <a:cubicBezTo>
                          <a:pt x="34" y="68"/>
                          <a:pt x="34" y="67"/>
                          <a:pt x="35" y="67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1" name="îṧ1iḋé">
                    <a:extLst>
                      <a:ext uri="{FF2B5EF4-FFF2-40B4-BE49-F238E27FC236}">
                        <a16:creationId xmlns:a16="http://schemas.microsoft.com/office/drawing/2014/main" id="{0DADB89D-DB1A-4194-8E20-30988C3444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42188" y="3759200"/>
                    <a:ext cx="581025" cy="107950"/>
                  </a:xfrm>
                  <a:custGeom>
                    <a:avLst/>
                    <a:gdLst/>
                    <a:ahLst/>
                    <a:cxnLst>
                      <a:cxn ang="0">
                        <a:pos x="158" y="14"/>
                      </a:cxn>
                      <a:cxn ang="0">
                        <a:pos x="143" y="29"/>
                      </a:cxn>
                      <a:cxn ang="0">
                        <a:pos x="11" y="29"/>
                      </a:cxn>
                      <a:cxn ang="0">
                        <a:pos x="5" y="14"/>
                      </a:cxn>
                      <a:cxn ang="0">
                        <a:pos x="5" y="14"/>
                      </a:cxn>
                      <a:cxn ang="0">
                        <a:pos x="41" y="0"/>
                      </a:cxn>
                      <a:cxn ang="0">
                        <a:pos x="143" y="0"/>
                      </a:cxn>
                      <a:cxn ang="0">
                        <a:pos x="158" y="14"/>
                      </a:cxn>
                    </a:cxnLst>
                    <a:rect l="0" t="0" r="r" b="b"/>
                    <a:pathLst>
                      <a:path w="158" h="29">
                        <a:moveTo>
                          <a:pt x="158" y="14"/>
                        </a:moveTo>
                        <a:cubicBezTo>
                          <a:pt x="158" y="22"/>
                          <a:pt x="151" y="29"/>
                          <a:pt x="143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3" y="29"/>
                          <a:pt x="0" y="20"/>
                          <a:pt x="5" y="14"/>
                        </a:cubicBezTo>
                        <a:cubicBezTo>
                          <a:pt x="5" y="14"/>
                          <a:pt x="5" y="14"/>
                          <a:pt x="5" y="14"/>
                        </a:cubicBezTo>
                        <a:cubicBezTo>
                          <a:pt x="12" y="6"/>
                          <a:pt x="33" y="0"/>
                          <a:pt x="41" y="0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151" y="0"/>
                          <a:pt x="158" y="6"/>
                          <a:pt x="158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2" name="îśļiḍê">
                    <a:extLst>
                      <a:ext uri="{FF2B5EF4-FFF2-40B4-BE49-F238E27FC236}">
                        <a16:creationId xmlns:a16="http://schemas.microsoft.com/office/drawing/2014/main" id="{B5D0435B-33ED-4C65-8EA4-BD1636B9C3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81888" y="3659188"/>
                    <a:ext cx="396875" cy="100013"/>
                  </a:xfrm>
                  <a:custGeom>
                    <a:avLst/>
                    <a:gdLst/>
                    <a:ahLst/>
                    <a:cxnLst>
                      <a:cxn ang="0">
                        <a:pos x="108" y="27"/>
                      </a:cxn>
                      <a:cxn ang="0">
                        <a:pos x="54" y="1"/>
                      </a:cxn>
                      <a:cxn ang="0">
                        <a:pos x="0" y="27"/>
                      </a:cxn>
                      <a:cxn ang="0">
                        <a:pos x="108" y="27"/>
                      </a:cxn>
                    </a:cxnLst>
                    <a:rect l="0" t="0" r="r" b="b"/>
                    <a:pathLst>
                      <a:path w="108" h="27">
                        <a:moveTo>
                          <a:pt x="108" y="27"/>
                        </a:moveTo>
                        <a:cubicBezTo>
                          <a:pt x="108" y="13"/>
                          <a:pt x="84" y="0"/>
                          <a:pt x="54" y="1"/>
                        </a:cubicBezTo>
                        <a:cubicBezTo>
                          <a:pt x="34" y="2"/>
                          <a:pt x="7" y="14"/>
                          <a:pt x="0" y="27"/>
                        </a:cubicBezTo>
                        <a:lnTo>
                          <a:pt x="108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3" name="íŝḻïḑe">
                    <a:extLst>
                      <a:ext uri="{FF2B5EF4-FFF2-40B4-BE49-F238E27FC236}">
                        <a16:creationId xmlns:a16="http://schemas.microsoft.com/office/drawing/2014/main" id="{99408DC3-A7FD-45D4-8607-B21F4A92F5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42200" y="3811588"/>
                    <a:ext cx="95250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4" name="ïŝliḍè">
                    <a:extLst>
                      <a:ext uri="{FF2B5EF4-FFF2-40B4-BE49-F238E27FC236}">
                        <a16:creationId xmlns:a16="http://schemas.microsoft.com/office/drawing/2014/main" id="{2C1647C6-30BF-47EF-BE46-3169CDB700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18400" y="3673475"/>
                    <a:ext cx="349250" cy="82550"/>
                  </a:xfrm>
                  <a:custGeom>
                    <a:avLst/>
                    <a:gdLst/>
                    <a:ahLst/>
                    <a:cxnLst>
                      <a:cxn ang="0">
                        <a:pos x="95" y="22"/>
                      </a:cxn>
                      <a:cxn ang="0">
                        <a:pos x="47" y="0"/>
                      </a:cxn>
                      <a:cxn ang="0">
                        <a:pos x="0" y="22"/>
                      </a:cxn>
                      <a:cxn ang="0">
                        <a:pos x="95" y="22"/>
                      </a:cxn>
                    </a:cxnLst>
                    <a:rect l="0" t="0" r="r" b="b"/>
                    <a:pathLst>
                      <a:path w="95" h="22">
                        <a:moveTo>
                          <a:pt x="95" y="22"/>
                        </a:moveTo>
                        <a:cubicBezTo>
                          <a:pt x="94" y="11"/>
                          <a:pt x="73" y="0"/>
                          <a:pt x="47" y="0"/>
                        </a:cubicBezTo>
                        <a:cubicBezTo>
                          <a:pt x="24" y="1"/>
                          <a:pt x="1" y="11"/>
                          <a:pt x="0" y="22"/>
                        </a:cubicBezTo>
                        <a:lnTo>
                          <a:pt x="95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5" name="i$ḷïdè">
                    <a:extLst>
                      <a:ext uri="{FF2B5EF4-FFF2-40B4-BE49-F238E27FC236}">
                        <a16:creationId xmlns:a16="http://schemas.microsoft.com/office/drawing/2014/main" id="{C9F6C417-0789-4F6C-A5C0-2AF985E163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32700" y="3678238"/>
                    <a:ext cx="11113" cy="809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6" name="íślîḋe">
                    <a:extLst>
                      <a:ext uri="{FF2B5EF4-FFF2-40B4-BE49-F238E27FC236}">
                        <a16:creationId xmlns:a16="http://schemas.microsoft.com/office/drawing/2014/main" id="{974EF70F-8AA8-4689-9E02-E8228466E4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94625" y="3684588"/>
                    <a:ext cx="11113" cy="825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7" name="í$lïďè">
                    <a:extLst>
                      <a:ext uri="{FF2B5EF4-FFF2-40B4-BE49-F238E27FC236}">
                        <a16:creationId xmlns:a16="http://schemas.microsoft.com/office/drawing/2014/main" id="{F4B3F1C4-5132-4070-B048-AE8E79E251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53313" y="3822700"/>
                    <a:ext cx="73025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8" name="í$líďè">
                    <a:extLst>
                      <a:ext uri="{FF2B5EF4-FFF2-40B4-BE49-F238E27FC236}">
                        <a16:creationId xmlns:a16="http://schemas.microsoft.com/office/drawing/2014/main" id="{B8BF00CB-4FC6-423C-AFE3-6509247EC5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75575" y="3811588"/>
                    <a:ext cx="96838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29" name="îṡļîḋé">
                    <a:extLst>
                      <a:ext uri="{FF2B5EF4-FFF2-40B4-BE49-F238E27FC236}">
                        <a16:creationId xmlns:a16="http://schemas.microsoft.com/office/drawing/2014/main" id="{7EB1948C-C654-4415-ADB7-9D861F74E2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86688" y="3822700"/>
                    <a:ext cx="74613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0" name="íṥľîde">
                    <a:extLst>
                      <a:ext uri="{FF2B5EF4-FFF2-40B4-BE49-F238E27FC236}">
                        <a16:creationId xmlns:a16="http://schemas.microsoft.com/office/drawing/2014/main" id="{F8AB412C-FD3D-486F-9FDE-C3E64CC335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5288" y="3759200"/>
                    <a:ext cx="576263" cy="107950"/>
                  </a:xfrm>
                  <a:custGeom>
                    <a:avLst/>
                    <a:gdLst/>
                    <a:ahLst/>
                    <a:cxnLst>
                      <a:cxn ang="0">
                        <a:pos x="157" y="14"/>
                      </a:cxn>
                      <a:cxn ang="0">
                        <a:pos x="143" y="29"/>
                      </a:cxn>
                      <a:cxn ang="0">
                        <a:pos x="11" y="29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40" y="0"/>
                      </a:cxn>
                      <a:cxn ang="0">
                        <a:pos x="143" y="0"/>
                      </a:cxn>
                      <a:cxn ang="0">
                        <a:pos x="157" y="14"/>
                      </a:cxn>
                    </a:cxnLst>
                    <a:rect l="0" t="0" r="r" b="b"/>
                    <a:pathLst>
                      <a:path w="157" h="29">
                        <a:moveTo>
                          <a:pt x="157" y="14"/>
                        </a:moveTo>
                        <a:cubicBezTo>
                          <a:pt x="157" y="22"/>
                          <a:pt x="151" y="29"/>
                          <a:pt x="143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3" y="29"/>
                          <a:pt x="0" y="20"/>
                          <a:pt x="4" y="14"/>
                        </a:cubicBezTo>
                        <a:cubicBezTo>
                          <a:pt x="4" y="14"/>
                          <a:pt x="4" y="14"/>
                          <a:pt x="4" y="14"/>
                        </a:cubicBezTo>
                        <a:cubicBezTo>
                          <a:pt x="11" y="6"/>
                          <a:pt x="32" y="0"/>
                          <a:pt x="40" y="0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151" y="0"/>
                          <a:pt x="157" y="6"/>
                          <a:pt x="157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1" name="ïŝlíḓe">
                    <a:extLst>
                      <a:ext uri="{FF2B5EF4-FFF2-40B4-BE49-F238E27FC236}">
                        <a16:creationId xmlns:a16="http://schemas.microsoft.com/office/drawing/2014/main" id="{2A9FE84B-1A46-4039-B7BC-D64C7DF61D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14988" y="3659188"/>
                    <a:ext cx="396875" cy="100013"/>
                  </a:xfrm>
                  <a:custGeom>
                    <a:avLst/>
                    <a:gdLst/>
                    <a:ahLst/>
                    <a:cxnLst>
                      <a:cxn ang="0">
                        <a:pos x="108" y="27"/>
                      </a:cxn>
                      <a:cxn ang="0">
                        <a:pos x="54" y="1"/>
                      </a:cxn>
                      <a:cxn ang="0">
                        <a:pos x="0" y="27"/>
                      </a:cxn>
                      <a:cxn ang="0">
                        <a:pos x="108" y="27"/>
                      </a:cxn>
                    </a:cxnLst>
                    <a:rect l="0" t="0" r="r" b="b"/>
                    <a:pathLst>
                      <a:path w="108" h="27">
                        <a:moveTo>
                          <a:pt x="108" y="27"/>
                        </a:moveTo>
                        <a:cubicBezTo>
                          <a:pt x="107" y="13"/>
                          <a:pt x="83" y="0"/>
                          <a:pt x="54" y="1"/>
                        </a:cubicBezTo>
                        <a:cubicBezTo>
                          <a:pt x="34" y="2"/>
                          <a:pt x="7" y="14"/>
                          <a:pt x="0" y="27"/>
                        </a:cubicBezTo>
                        <a:lnTo>
                          <a:pt x="108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2" name="íŝľïḍè">
                    <a:extLst>
                      <a:ext uri="{FF2B5EF4-FFF2-40B4-BE49-F238E27FC236}">
                        <a16:creationId xmlns:a16="http://schemas.microsoft.com/office/drawing/2014/main" id="{F7C075A0-CBE1-4B68-8DD2-587670BC08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3713" y="3811588"/>
                    <a:ext cx="92075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3" name="ïsḻîḓe">
                    <a:extLst>
                      <a:ext uri="{FF2B5EF4-FFF2-40B4-BE49-F238E27FC236}">
                        <a16:creationId xmlns:a16="http://schemas.microsoft.com/office/drawing/2014/main" id="{8FA855F7-A6B0-4C1D-A9C5-F3879A8DC0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1500" y="3673475"/>
                    <a:ext cx="346075" cy="82550"/>
                  </a:xfrm>
                  <a:custGeom>
                    <a:avLst/>
                    <a:gdLst/>
                    <a:ahLst/>
                    <a:cxnLst>
                      <a:cxn ang="0">
                        <a:pos x="94" y="22"/>
                      </a:cxn>
                      <a:cxn ang="0">
                        <a:pos x="47" y="0"/>
                      </a:cxn>
                      <a:cxn ang="0">
                        <a:pos x="0" y="22"/>
                      </a:cxn>
                      <a:cxn ang="0">
                        <a:pos x="94" y="22"/>
                      </a:cxn>
                    </a:cxnLst>
                    <a:rect l="0" t="0" r="r" b="b"/>
                    <a:pathLst>
                      <a:path w="94" h="22">
                        <a:moveTo>
                          <a:pt x="94" y="22"/>
                        </a:moveTo>
                        <a:cubicBezTo>
                          <a:pt x="94" y="11"/>
                          <a:pt x="73" y="0"/>
                          <a:pt x="47" y="0"/>
                        </a:cubicBezTo>
                        <a:cubicBezTo>
                          <a:pt x="24" y="1"/>
                          <a:pt x="0" y="11"/>
                          <a:pt x="0" y="22"/>
                        </a:cubicBezTo>
                        <a:lnTo>
                          <a:pt x="94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4" name="iṧlíḍé">
                    <a:extLst>
                      <a:ext uri="{FF2B5EF4-FFF2-40B4-BE49-F238E27FC236}">
                        <a16:creationId xmlns:a16="http://schemas.microsoft.com/office/drawing/2014/main" id="{C525F9A9-55F3-4EC8-BBA6-FBC394607D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5800" y="3678238"/>
                    <a:ext cx="6350" cy="809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5" name="ïṧ1îḋé">
                    <a:extLst>
                      <a:ext uri="{FF2B5EF4-FFF2-40B4-BE49-F238E27FC236}">
                        <a16:creationId xmlns:a16="http://schemas.microsoft.com/office/drawing/2014/main" id="{857CD289-CE79-4448-A306-EB4C6E6AAB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26138" y="3684588"/>
                    <a:ext cx="7938" cy="825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6" name="ïŝ1iḓe">
                    <a:extLst>
                      <a:ext uri="{FF2B5EF4-FFF2-40B4-BE49-F238E27FC236}">
                        <a16:creationId xmlns:a16="http://schemas.microsoft.com/office/drawing/2014/main" id="{D0884624-52AD-46B0-B6D5-AABFDC6258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1650" y="3822700"/>
                    <a:ext cx="76200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7" name="iSľiḓè">
                    <a:extLst>
                      <a:ext uri="{FF2B5EF4-FFF2-40B4-BE49-F238E27FC236}">
                        <a16:creationId xmlns:a16="http://schemas.microsoft.com/office/drawing/2014/main" id="{8E109961-8A32-472B-9E71-48AE6ECC55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08675" y="3811588"/>
                    <a:ext cx="92075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8" name="ïṧḻiḑe">
                    <a:extLst>
                      <a:ext uri="{FF2B5EF4-FFF2-40B4-BE49-F238E27FC236}">
                        <a16:creationId xmlns:a16="http://schemas.microsoft.com/office/drawing/2014/main" id="{FF63D8E3-7764-435F-A334-8105820CD2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6613" y="3822700"/>
                    <a:ext cx="76200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39" name="îṣḻiḑè">
                    <a:extLst>
                      <a:ext uri="{FF2B5EF4-FFF2-40B4-BE49-F238E27FC236}">
                        <a16:creationId xmlns:a16="http://schemas.microsoft.com/office/drawing/2014/main" id="{3AC9081F-6ECA-4224-8444-8C30FE81AD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8838" y="3408363"/>
                    <a:ext cx="681038" cy="501650"/>
                  </a:xfrm>
                  <a:custGeom>
                    <a:avLst/>
                    <a:gdLst/>
                    <a:ahLst/>
                    <a:cxnLst>
                      <a:cxn ang="0">
                        <a:pos x="185" y="136"/>
                      </a:cxn>
                      <a:cxn ang="0">
                        <a:pos x="82" y="0"/>
                      </a:cxn>
                      <a:cxn ang="0">
                        <a:pos x="0" y="38"/>
                      </a:cxn>
                      <a:cxn ang="0">
                        <a:pos x="7" y="136"/>
                      </a:cxn>
                      <a:cxn ang="0">
                        <a:pos x="185" y="136"/>
                      </a:cxn>
                    </a:cxnLst>
                    <a:rect l="0" t="0" r="r" b="b"/>
                    <a:pathLst>
                      <a:path w="185" h="136">
                        <a:moveTo>
                          <a:pt x="185" y="136"/>
                        </a:moveTo>
                        <a:cubicBezTo>
                          <a:pt x="156" y="97"/>
                          <a:pt x="82" y="0"/>
                          <a:pt x="82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7" y="136"/>
                          <a:pt x="7" y="136"/>
                          <a:pt x="7" y="136"/>
                        </a:cubicBezTo>
                        <a:lnTo>
                          <a:pt x="185" y="13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0" name="ïṣlîḑê">
                    <a:extLst>
                      <a:ext uri="{FF2B5EF4-FFF2-40B4-BE49-F238E27FC236}">
                        <a16:creationId xmlns:a16="http://schemas.microsoft.com/office/drawing/2014/main" id="{64C2F1C5-A340-4691-B8CC-4A5F6DF43C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00500" y="2797175"/>
                    <a:ext cx="823913" cy="1112838"/>
                  </a:xfrm>
                  <a:custGeom>
                    <a:avLst/>
                    <a:gdLst/>
                    <a:ahLst/>
                    <a:cxnLst>
                      <a:cxn ang="0">
                        <a:pos x="519" y="701"/>
                      </a:cxn>
                      <a:cxn ang="0">
                        <a:pos x="273" y="0"/>
                      </a:cxn>
                      <a:cxn ang="0">
                        <a:pos x="37" y="459"/>
                      </a:cxn>
                      <a:cxn ang="0">
                        <a:pos x="0" y="701"/>
                      </a:cxn>
                      <a:cxn ang="0">
                        <a:pos x="519" y="701"/>
                      </a:cxn>
                    </a:cxnLst>
                    <a:rect l="0" t="0" r="r" b="b"/>
                    <a:pathLst>
                      <a:path w="519" h="701">
                        <a:moveTo>
                          <a:pt x="519" y="701"/>
                        </a:moveTo>
                        <a:lnTo>
                          <a:pt x="273" y="0"/>
                        </a:lnTo>
                        <a:lnTo>
                          <a:pt x="37" y="459"/>
                        </a:lnTo>
                        <a:lnTo>
                          <a:pt x="0" y="701"/>
                        </a:lnTo>
                        <a:lnTo>
                          <a:pt x="519" y="7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1" name="iṧľïďê">
                    <a:extLst>
                      <a:ext uri="{FF2B5EF4-FFF2-40B4-BE49-F238E27FC236}">
                        <a16:creationId xmlns:a16="http://schemas.microsoft.com/office/drawing/2014/main" id="{0D2A34B2-C5E6-4782-AD2E-140F935B30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05175" y="3260725"/>
                    <a:ext cx="1058863" cy="649288"/>
                  </a:xfrm>
                  <a:custGeom>
                    <a:avLst/>
                    <a:gdLst/>
                    <a:ahLst/>
                    <a:cxnLst>
                      <a:cxn ang="0">
                        <a:pos x="288" y="176"/>
                      </a:cxn>
                      <a:cxn ang="0">
                        <a:pos x="172" y="1"/>
                      </a:cxn>
                      <a:cxn ang="0">
                        <a:pos x="0" y="176"/>
                      </a:cxn>
                      <a:cxn ang="0">
                        <a:pos x="288" y="176"/>
                      </a:cxn>
                    </a:cxnLst>
                    <a:rect l="0" t="0" r="r" b="b"/>
                    <a:pathLst>
                      <a:path w="288" h="176">
                        <a:moveTo>
                          <a:pt x="288" y="176"/>
                        </a:moveTo>
                        <a:cubicBezTo>
                          <a:pt x="260" y="132"/>
                          <a:pt x="174" y="3"/>
                          <a:pt x="172" y="1"/>
                        </a:cubicBezTo>
                        <a:cubicBezTo>
                          <a:pt x="169" y="0"/>
                          <a:pt x="46" y="128"/>
                          <a:pt x="0" y="176"/>
                        </a:cubicBezTo>
                        <a:lnTo>
                          <a:pt x="288" y="17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2" name="íŝlïḑé">
                    <a:extLst>
                      <a:ext uri="{FF2B5EF4-FFF2-40B4-BE49-F238E27FC236}">
                        <a16:creationId xmlns:a16="http://schemas.microsoft.com/office/drawing/2014/main" id="{836D6AB1-A1F1-453C-A9A2-25EAB5914A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41763" y="3271838"/>
                    <a:ext cx="422275" cy="638175"/>
                  </a:xfrm>
                  <a:custGeom>
                    <a:avLst/>
                    <a:gdLst/>
                    <a:ahLst/>
                    <a:cxnLst>
                      <a:cxn ang="0">
                        <a:pos x="115" y="173"/>
                      </a:cxn>
                      <a:cxn ang="0">
                        <a:pos x="0" y="0"/>
                      </a:cxn>
                      <a:cxn ang="0">
                        <a:pos x="66" y="173"/>
                      </a:cxn>
                      <a:cxn ang="0">
                        <a:pos x="115" y="173"/>
                      </a:cxn>
                    </a:cxnLst>
                    <a:rect l="0" t="0" r="r" b="b"/>
                    <a:pathLst>
                      <a:path w="115" h="173">
                        <a:moveTo>
                          <a:pt x="115" y="173"/>
                        </a:moveTo>
                        <a:cubicBezTo>
                          <a:pt x="88" y="131"/>
                          <a:pt x="9" y="12"/>
                          <a:pt x="0" y="0"/>
                        </a:cubicBezTo>
                        <a:cubicBezTo>
                          <a:pt x="66" y="173"/>
                          <a:pt x="66" y="173"/>
                          <a:pt x="66" y="173"/>
                        </a:cubicBezTo>
                        <a:lnTo>
                          <a:pt x="115" y="1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3" name="îSḻïḍé">
                    <a:extLst>
                      <a:ext uri="{FF2B5EF4-FFF2-40B4-BE49-F238E27FC236}">
                        <a16:creationId xmlns:a16="http://schemas.microsoft.com/office/drawing/2014/main" id="{D769548B-5681-45D0-A9F2-7EC4EFC359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79838" y="3263900"/>
                    <a:ext cx="265113" cy="250825"/>
                  </a:xfrm>
                  <a:custGeom>
                    <a:avLst/>
                    <a:gdLst/>
                    <a:ahLst/>
                    <a:cxnLst>
                      <a:cxn ang="0">
                        <a:pos x="100" y="0"/>
                      </a:cxn>
                      <a:cxn ang="0">
                        <a:pos x="0" y="93"/>
                      </a:cxn>
                      <a:cxn ang="0">
                        <a:pos x="56" y="79"/>
                      </a:cxn>
                      <a:cxn ang="0">
                        <a:pos x="60" y="116"/>
                      </a:cxn>
                      <a:cxn ang="0">
                        <a:pos x="86" y="81"/>
                      </a:cxn>
                      <a:cxn ang="0">
                        <a:pos x="100" y="102"/>
                      </a:cxn>
                      <a:cxn ang="0">
                        <a:pos x="132" y="158"/>
                      </a:cxn>
                      <a:cxn ang="0">
                        <a:pos x="116" y="95"/>
                      </a:cxn>
                      <a:cxn ang="0">
                        <a:pos x="139" y="121"/>
                      </a:cxn>
                      <a:cxn ang="0">
                        <a:pos x="134" y="79"/>
                      </a:cxn>
                      <a:cxn ang="0">
                        <a:pos x="167" y="98"/>
                      </a:cxn>
                      <a:cxn ang="0">
                        <a:pos x="100" y="0"/>
                      </a:cxn>
                    </a:cxnLst>
                    <a:rect l="0" t="0" r="r" b="b"/>
                    <a:pathLst>
                      <a:path w="167" h="158">
                        <a:moveTo>
                          <a:pt x="100" y="0"/>
                        </a:moveTo>
                        <a:lnTo>
                          <a:pt x="0" y="93"/>
                        </a:lnTo>
                        <a:lnTo>
                          <a:pt x="56" y="79"/>
                        </a:lnTo>
                        <a:lnTo>
                          <a:pt x="60" y="116"/>
                        </a:lnTo>
                        <a:lnTo>
                          <a:pt x="86" y="81"/>
                        </a:lnTo>
                        <a:lnTo>
                          <a:pt x="100" y="102"/>
                        </a:lnTo>
                        <a:lnTo>
                          <a:pt x="132" y="158"/>
                        </a:lnTo>
                        <a:lnTo>
                          <a:pt x="116" y="95"/>
                        </a:lnTo>
                        <a:lnTo>
                          <a:pt x="139" y="121"/>
                        </a:lnTo>
                        <a:lnTo>
                          <a:pt x="134" y="79"/>
                        </a:lnTo>
                        <a:lnTo>
                          <a:pt x="167" y="98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4" name="ïṥ1ïďé">
                    <a:extLst>
                      <a:ext uri="{FF2B5EF4-FFF2-40B4-BE49-F238E27FC236}">
                        <a16:creationId xmlns:a16="http://schemas.microsoft.com/office/drawing/2014/main" id="{F7AD30D7-2B60-4BAE-A43C-BA38472513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33888" y="2808288"/>
                    <a:ext cx="390525" cy="1101725"/>
                  </a:xfrm>
                  <a:custGeom>
                    <a:avLst/>
                    <a:gdLst/>
                    <a:ahLst/>
                    <a:cxnLst>
                      <a:cxn ang="0">
                        <a:pos x="246" y="694"/>
                      </a:cxn>
                      <a:cxn ang="0">
                        <a:pos x="0" y="0"/>
                      </a:cxn>
                      <a:cxn ang="0">
                        <a:pos x="104" y="694"/>
                      </a:cxn>
                      <a:cxn ang="0">
                        <a:pos x="246" y="694"/>
                      </a:cxn>
                    </a:cxnLst>
                    <a:rect l="0" t="0" r="r" b="b"/>
                    <a:pathLst>
                      <a:path w="246" h="694">
                        <a:moveTo>
                          <a:pt x="246" y="694"/>
                        </a:moveTo>
                        <a:lnTo>
                          <a:pt x="0" y="0"/>
                        </a:lnTo>
                        <a:lnTo>
                          <a:pt x="104" y="694"/>
                        </a:lnTo>
                        <a:lnTo>
                          <a:pt x="246" y="69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5" name="ïŝlîḍe">
                    <a:extLst>
                      <a:ext uri="{FF2B5EF4-FFF2-40B4-BE49-F238E27FC236}">
                        <a16:creationId xmlns:a16="http://schemas.microsoft.com/office/drawing/2014/main" id="{2AAE715E-70CA-473C-932B-4C15B21F18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30700" y="2797175"/>
                    <a:ext cx="161925" cy="225425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0" y="55"/>
                      </a:cxn>
                      <a:cxn ang="0">
                        <a:pos x="19" y="34"/>
                      </a:cxn>
                      <a:cxn ang="0">
                        <a:pos x="19" y="50"/>
                      </a:cxn>
                      <a:cxn ang="0">
                        <a:pos x="26" y="39"/>
                      </a:cxn>
                      <a:cxn ang="0">
                        <a:pos x="31" y="61"/>
                      </a:cxn>
                      <a:cxn ang="0">
                        <a:pos x="32" y="46"/>
                      </a:cxn>
                      <a:cxn ang="0">
                        <a:pos x="44" y="58"/>
                      </a:cxn>
                      <a:cxn ang="0">
                        <a:pos x="42" y="40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44" h="61">
                        <a:moveTo>
                          <a:pt x="28" y="0"/>
                        </a:moveTo>
                        <a:cubicBezTo>
                          <a:pt x="27" y="3"/>
                          <a:pt x="0" y="55"/>
                          <a:pt x="0" y="55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52"/>
                          <a:pt x="19" y="50"/>
                        </a:cubicBezTo>
                        <a:cubicBezTo>
                          <a:pt x="20" y="49"/>
                          <a:pt x="26" y="37"/>
                          <a:pt x="26" y="39"/>
                        </a:cubicBezTo>
                        <a:cubicBezTo>
                          <a:pt x="26" y="40"/>
                          <a:pt x="31" y="61"/>
                          <a:pt x="31" y="61"/>
                        </a:cubicBezTo>
                        <a:cubicBezTo>
                          <a:pt x="31" y="61"/>
                          <a:pt x="31" y="45"/>
                          <a:pt x="32" y="46"/>
                        </a:cubicBezTo>
                        <a:cubicBezTo>
                          <a:pt x="34" y="47"/>
                          <a:pt x="44" y="58"/>
                          <a:pt x="44" y="58"/>
                        </a:cubicBezTo>
                        <a:cubicBezTo>
                          <a:pt x="42" y="40"/>
                          <a:pt x="42" y="40"/>
                          <a:pt x="42" y="4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6" name="ïṥľíďe">
                    <a:extLst>
                      <a:ext uri="{FF2B5EF4-FFF2-40B4-BE49-F238E27FC236}">
                        <a16:creationId xmlns:a16="http://schemas.microsoft.com/office/drawing/2014/main" id="{227084EF-EB8E-4A50-A916-C506B8E864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78400" y="3414713"/>
                    <a:ext cx="371475" cy="495300"/>
                  </a:xfrm>
                  <a:custGeom>
                    <a:avLst/>
                    <a:gdLst/>
                    <a:ahLst/>
                    <a:cxnLst>
                      <a:cxn ang="0">
                        <a:pos x="101" y="134"/>
                      </a:cxn>
                      <a:cxn ang="0">
                        <a:pos x="0" y="0"/>
                      </a:cxn>
                      <a:cxn ang="0">
                        <a:pos x="47" y="134"/>
                      </a:cxn>
                      <a:cxn ang="0">
                        <a:pos x="101" y="134"/>
                      </a:cxn>
                    </a:cxnLst>
                    <a:rect l="0" t="0" r="r" b="b"/>
                    <a:pathLst>
                      <a:path w="101" h="134">
                        <a:moveTo>
                          <a:pt x="101" y="134"/>
                        </a:moveTo>
                        <a:cubicBezTo>
                          <a:pt x="75" y="99"/>
                          <a:pt x="11" y="15"/>
                          <a:pt x="0" y="0"/>
                        </a:cubicBezTo>
                        <a:cubicBezTo>
                          <a:pt x="47" y="134"/>
                          <a:pt x="47" y="134"/>
                          <a:pt x="47" y="134"/>
                        </a:cubicBezTo>
                        <a:lnTo>
                          <a:pt x="101" y="13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7" name="ïsḷiďê">
                    <a:extLst>
                      <a:ext uri="{FF2B5EF4-FFF2-40B4-BE49-F238E27FC236}">
                        <a16:creationId xmlns:a16="http://schemas.microsoft.com/office/drawing/2014/main" id="{72A21565-1545-4172-BD2A-A22F1553DB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16475" y="3408363"/>
                    <a:ext cx="223838" cy="166688"/>
                  </a:xfrm>
                  <a:custGeom>
                    <a:avLst/>
                    <a:gdLst/>
                    <a:ahLst/>
                    <a:cxnLst>
                      <a:cxn ang="0">
                        <a:pos x="42" y="0"/>
                      </a:cxn>
                      <a:cxn ang="0">
                        <a:pos x="0" y="20"/>
                      </a:cxn>
                      <a:cxn ang="0">
                        <a:pos x="26" y="15"/>
                      </a:cxn>
                      <a:cxn ang="0">
                        <a:pos x="24" y="26"/>
                      </a:cxn>
                      <a:cxn ang="0">
                        <a:pos x="36" y="17"/>
                      </a:cxn>
                      <a:cxn ang="0">
                        <a:pos x="37" y="28"/>
                      </a:cxn>
                      <a:cxn ang="0">
                        <a:pos x="44" y="20"/>
                      </a:cxn>
                      <a:cxn ang="0">
                        <a:pos x="54" y="45"/>
                      </a:cxn>
                      <a:cxn ang="0">
                        <a:pos x="53" y="23"/>
                      </a:cxn>
                      <a:cxn ang="0">
                        <a:pos x="61" y="31"/>
                      </a:cxn>
                      <a:cxn ang="0">
                        <a:pos x="54" y="14"/>
                      </a:cxn>
                      <a:cxn ang="0">
                        <a:pos x="42" y="0"/>
                      </a:cxn>
                    </a:cxnLst>
                    <a:rect l="0" t="0" r="r" b="b"/>
                    <a:pathLst>
                      <a:path w="61" h="45">
                        <a:moveTo>
                          <a:pt x="42" y="0"/>
                        </a:moveTo>
                        <a:cubicBezTo>
                          <a:pt x="42" y="1"/>
                          <a:pt x="0" y="20"/>
                          <a:pt x="0" y="20"/>
                        </a:cubicBezTo>
                        <a:cubicBezTo>
                          <a:pt x="26" y="15"/>
                          <a:pt x="26" y="15"/>
                          <a:pt x="26" y="15"/>
                        </a:cubicBezTo>
                        <a:cubicBezTo>
                          <a:pt x="26" y="15"/>
                          <a:pt x="22" y="26"/>
                          <a:pt x="24" y="26"/>
                        </a:cubicBezTo>
                        <a:cubicBezTo>
                          <a:pt x="26" y="25"/>
                          <a:pt x="36" y="17"/>
                          <a:pt x="36" y="17"/>
                        </a:cubicBezTo>
                        <a:cubicBezTo>
                          <a:pt x="37" y="28"/>
                          <a:pt x="37" y="28"/>
                          <a:pt x="37" y="28"/>
                        </a:cubicBezTo>
                        <a:cubicBezTo>
                          <a:pt x="44" y="20"/>
                          <a:pt x="44" y="20"/>
                          <a:pt x="44" y="20"/>
                        </a:cubicBezTo>
                        <a:cubicBezTo>
                          <a:pt x="54" y="45"/>
                          <a:pt x="54" y="45"/>
                          <a:pt x="54" y="45"/>
                        </a:cubicBezTo>
                        <a:cubicBezTo>
                          <a:pt x="53" y="23"/>
                          <a:pt x="53" y="23"/>
                          <a:pt x="53" y="23"/>
                        </a:cubicBezTo>
                        <a:cubicBezTo>
                          <a:pt x="61" y="31"/>
                          <a:pt x="61" y="31"/>
                          <a:pt x="61" y="31"/>
                        </a:cubicBezTo>
                        <a:cubicBezTo>
                          <a:pt x="54" y="14"/>
                          <a:pt x="54" y="14"/>
                          <a:pt x="54" y="14"/>
                        </a:cubicBezTo>
                        <a:lnTo>
                          <a:pt x="4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8" name="ïş1iḍè">
                    <a:extLst>
                      <a:ext uri="{FF2B5EF4-FFF2-40B4-BE49-F238E27FC236}">
                        <a16:creationId xmlns:a16="http://schemas.microsoft.com/office/drawing/2014/main" id="{6A836BEB-7A41-47D0-B66A-52E6A891DA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0988" y="3644900"/>
                    <a:ext cx="17463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49" name="íšlîḓê">
                    <a:extLst>
                      <a:ext uri="{FF2B5EF4-FFF2-40B4-BE49-F238E27FC236}">
                        <a16:creationId xmlns:a16="http://schemas.microsoft.com/office/drawing/2014/main" id="{CF6CC9B3-2380-4C62-8461-76C07D335B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60975" y="3452813"/>
                    <a:ext cx="214313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0" name="ï$ḻîdè">
                    <a:extLst>
                      <a:ext uri="{FF2B5EF4-FFF2-40B4-BE49-F238E27FC236}">
                        <a16:creationId xmlns:a16="http://schemas.microsoft.com/office/drawing/2014/main" id="{618C280E-552D-46E7-9CAD-8EC71D862E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60975" y="3452813"/>
                    <a:ext cx="103188" cy="214313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0" y="29"/>
                      </a:cxn>
                      <a:cxn ang="0">
                        <a:pos x="28" y="58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28" h="58">
                        <a:moveTo>
                          <a:pt x="28" y="0"/>
                        </a:moveTo>
                        <a:cubicBezTo>
                          <a:pt x="13" y="0"/>
                          <a:pt x="0" y="13"/>
                          <a:pt x="0" y="29"/>
                        </a:cubicBezTo>
                        <a:cubicBezTo>
                          <a:pt x="0" y="45"/>
                          <a:pt x="13" y="58"/>
                          <a:pt x="28" y="58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1" name="îṥlidê">
                    <a:extLst>
                      <a:ext uri="{FF2B5EF4-FFF2-40B4-BE49-F238E27FC236}">
                        <a16:creationId xmlns:a16="http://schemas.microsoft.com/office/drawing/2014/main" id="{03362C82-B983-4AED-8555-2D95670002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85950" y="3629025"/>
                    <a:ext cx="25400" cy="2809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2" name="iś1ïďè">
                    <a:extLst>
                      <a:ext uri="{FF2B5EF4-FFF2-40B4-BE49-F238E27FC236}">
                        <a16:creationId xmlns:a16="http://schemas.microsoft.com/office/drawing/2014/main" id="{200D8646-1E41-48EC-A9AB-7299338219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87525" y="3160713"/>
                    <a:ext cx="249238" cy="495300"/>
                  </a:xfrm>
                  <a:custGeom>
                    <a:avLst/>
                    <a:gdLst/>
                    <a:ahLst/>
                    <a:cxnLst>
                      <a:cxn ang="0">
                        <a:pos x="0" y="312"/>
                      </a:cxn>
                      <a:cxn ang="0">
                        <a:pos x="157" y="312"/>
                      </a:cxn>
                      <a:cxn ang="0">
                        <a:pos x="69" y="0"/>
                      </a:cxn>
                      <a:cxn ang="0">
                        <a:pos x="0" y="312"/>
                      </a:cxn>
                    </a:cxnLst>
                    <a:rect l="0" t="0" r="r" b="b"/>
                    <a:pathLst>
                      <a:path w="157" h="312">
                        <a:moveTo>
                          <a:pt x="0" y="312"/>
                        </a:moveTo>
                        <a:lnTo>
                          <a:pt x="157" y="312"/>
                        </a:lnTo>
                        <a:lnTo>
                          <a:pt x="69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3" name="ïŝḷidê">
                    <a:extLst>
                      <a:ext uri="{FF2B5EF4-FFF2-40B4-BE49-F238E27FC236}">
                        <a16:creationId xmlns:a16="http://schemas.microsoft.com/office/drawing/2014/main" id="{452A4F71-48A3-4C8B-BCC1-D4DF25975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97063" y="3160713"/>
                    <a:ext cx="13970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312"/>
                      </a:cxn>
                      <a:cxn ang="0">
                        <a:pos x="88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88" h="312">
                        <a:moveTo>
                          <a:pt x="0" y="0"/>
                        </a:moveTo>
                        <a:lnTo>
                          <a:pt x="0" y="312"/>
                        </a:lnTo>
                        <a:lnTo>
                          <a:pt x="88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4" name="îṥlîḍé">
                    <a:extLst>
                      <a:ext uri="{FF2B5EF4-FFF2-40B4-BE49-F238E27FC236}">
                        <a16:creationId xmlns:a16="http://schemas.microsoft.com/office/drawing/2014/main" id="{E2363F38-894B-4A2E-BEF2-4D07271F13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47888" y="3629025"/>
                    <a:ext cx="25400" cy="2809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5" name="ïSḷíḑê">
                    <a:extLst>
                      <a:ext uri="{FF2B5EF4-FFF2-40B4-BE49-F238E27FC236}">
                        <a16:creationId xmlns:a16="http://schemas.microsoft.com/office/drawing/2014/main" id="{0AAEB537-4BB6-40CF-AFF1-A41AA3BD8A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47875" y="3163888"/>
                    <a:ext cx="250825" cy="495300"/>
                  </a:xfrm>
                  <a:custGeom>
                    <a:avLst/>
                    <a:gdLst/>
                    <a:ahLst/>
                    <a:cxnLst>
                      <a:cxn ang="0">
                        <a:pos x="0" y="312"/>
                      </a:cxn>
                      <a:cxn ang="0">
                        <a:pos x="158" y="312"/>
                      </a:cxn>
                      <a:cxn ang="0">
                        <a:pos x="70" y="0"/>
                      </a:cxn>
                      <a:cxn ang="0">
                        <a:pos x="0" y="312"/>
                      </a:cxn>
                    </a:cxnLst>
                    <a:rect l="0" t="0" r="r" b="b"/>
                    <a:pathLst>
                      <a:path w="158" h="312">
                        <a:moveTo>
                          <a:pt x="0" y="312"/>
                        </a:moveTo>
                        <a:lnTo>
                          <a:pt x="158" y="312"/>
                        </a:lnTo>
                        <a:lnTo>
                          <a:pt x="70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6" name="iś1íḍè">
                    <a:extLst>
                      <a:ext uri="{FF2B5EF4-FFF2-40B4-BE49-F238E27FC236}">
                        <a16:creationId xmlns:a16="http://schemas.microsoft.com/office/drawing/2014/main" id="{7A03A8EA-76A1-4257-A98B-C4D4A6DFC7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9000" y="3163888"/>
                    <a:ext cx="13970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312"/>
                      </a:cxn>
                      <a:cxn ang="0">
                        <a:pos x="88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88" h="312">
                        <a:moveTo>
                          <a:pt x="0" y="0"/>
                        </a:moveTo>
                        <a:lnTo>
                          <a:pt x="0" y="312"/>
                        </a:lnTo>
                        <a:lnTo>
                          <a:pt x="88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7" name="îŝḻiďe">
                    <a:extLst>
                      <a:ext uri="{FF2B5EF4-FFF2-40B4-BE49-F238E27FC236}">
                        <a16:creationId xmlns:a16="http://schemas.microsoft.com/office/drawing/2014/main" id="{EA5F8906-C7B7-4596-B5E3-E08B053E83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84575" y="3644900"/>
                    <a:ext cx="22225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8" name="íṡḻïďe">
                    <a:extLst>
                      <a:ext uri="{FF2B5EF4-FFF2-40B4-BE49-F238E27FC236}">
                        <a16:creationId xmlns:a16="http://schemas.microsoft.com/office/drawing/2014/main" id="{1CEEF1D7-51F4-4928-8468-7765DC9745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86150" y="3452813"/>
                    <a:ext cx="212725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59" name="íŝ1ïdè">
                    <a:extLst>
                      <a:ext uri="{FF2B5EF4-FFF2-40B4-BE49-F238E27FC236}">
                        <a16:creationId xmlns:a16="http://schemas.microsoft.com/office/drawing/2014/main" id="{4F596693-DE6B-422B-8C16-27994D2ADF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67213" y="3644900"/>
                    <a:ext cx="19050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0" name="išlïḋê">
                    <a:extLst>
                      <a:ext uri="{FF2B5EF4-FFF2-40B4-BE49-F238E27FC236}">
                        <a16:creationId xmlns:a16="http://schemas.microsoft.com/office/drawing/2014/main" id="{A22FE4CA-EEE8-4352-A0EA-C92219DDE6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68788" y="3452813"/>
                    <a:ext cx="212725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1" name="iṧļíḓé">
                    <a:extLst>
                      <a:ext uri="{FF2B5EF4-FFF2-40B4-BE49-F238E27FC236}">
                        <a16:creationId xmlns:a16="http://schemas.microsoft.com/office/drawing/2014/main" id="{40CFF850-8150-4CFF-895F-76A81D66D4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63988" y="3644900"/>
                    <a:ext cx="17463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2" name="iṡlíḑè">
                    <a:extLst>
                      <a:ext uri="{FF2B5EF4-FFF2-40B4-BE49-F238E27FC236}">
                        <a16:creationId xmlns:a16="http://schemas.microsoft.com/office/drawing/2014/main" id="{A295A7C5-6D7D-47A3-9285-D83ECAE147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63975" y="3452813"/>
                    <a:ext cx="214313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3" name="iṥļiḋê">
                    <a:extLst>
                      <a:ext uri="{FF2B5EF4-FFF2-40B4-BE49-F238E27FC236}">
                        <a16:creationId xmlns:a16="http://schemas.microsoft.com/office/drawing/2014/main" id="{20A31631-EA89-4013-BA89-CCB39CFB8C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79650" y="3748088"/>
                    <a:ext cx="863600" cy="16192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8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4" name="îşlîdê">
                    <a:extLst>
                      <a:ext uri="{FF2B5EF4-FFF2-40B4-BE49-F238E27FC236}">
                        <a16:creationId xmlns:a16="http://schemas.microsoft.com/office/drawing/2014/main" id="{A8C3F705-B1E8-4DDC-942C-58CAA19E62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39950" y="3238500"/>
                    <a:ext cx="1158875" cy="509588"/>
                  </a:xfrm>
                  <a:custGeom>
                    <a:avLst/>
                    <a:gdLst/>
                    <a:ahLst/>
                    <a:cxnLst>
                      <a:cxn ang="0">
                        <a:pos x="730" y="321"/>
                      </a:cxn>
                      <a:cxn ang="0">
                        <a:pos x="0" y="321"/>
                      </a:cxn>
                      <a:cxn ang="0">
                        <a:pos x="357" y="0"/>
                      </a:cxn>
                      <a:cxn ang="0">
                        <a:pos x="730" y="321"/>
                      </a:cxn>
                    </a:cxnLst>
                    <a:rect l="0" t="0" r="r" b="b"/>
                    <a:pathLst>
                      <a:path w="730" h="321">
                        <a:moveTo>
                          <a:pt x="730" y="321"/>
                        </a:moveTo>
                        <a:lnTo>
                          <a:pt x="0" y="321"/>
                        </a:lnTo>
                        <a:lnTo>
                          <a:pt x="357" y="0"/>
                        </a:lnTo>
                        <a:lnTo>
                          <a:pt x="730" y="32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5" name="îślîḍé">
                    <a:extLst>
                      <a:ext uri="{FF2B5EF4-FFF2-40B4-BE49-F238E27FC236}">
                        <a16:creationId xmlns:a16="http://schemas.microsoft.com/office/drawing/2014/main" id="{96E41F11-D128-4B44-8C8E-143ABCE73E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28975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6" name="išľiďe">
                    <a:extLst>
                      <a:ext uri="{FF2B5EF4-FFF2-40B4-BE49-F238E27FC236}">
                        <a16:creationId xmlns:a16="http://schemas.microsoft.com/office/drawing/2014/main" id="{C8B6A2D5-2B36-4139-9120-0B33DDBF9E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3250" y="3825875"/>
                    <a:ext cx="1430338" cy="190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7" name="îsļiḓè">
                    <a:extLst>
                      <a:ext uri="{FF2B5EF4-FFF2-40B4-BE49-F238E27FC236}">
                        <a16:creationId xmlns:a16="http://schemas.microsoft.com/office/drawing/2014/main" id="{3D0A0EEC-A759-46CB-B161-245A40D04D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3250" y="3867150"/>
                    <a:ext cx="1430338" cy="142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8" name="ïş1ïḓè">
                    <a:extLst>
                      <a:ext uri="{FF2B5EF4-FFF2-40B4-BE49-F238E27FC236}">
                        <a16:creationId xmlns:a16="http://schemas.microsoft.com/office/drawing/2014/main" id="{66151F60-4FD7-4F50-A7AF-35FD51B359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3250" y="3903663"/>
                    <a:ext cx="1430338" cy="63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69" name="ïšļide">
                    <a:extLst>
                      <a:ext uri="{FF2B5EF4-FFF2-40B4-BE49-F238E27FC236}">
                        <a16:creationId xmlns:a16="http://schemas.microsoft.com/office/drawing/2014/main" id="{0CA93D29-B4D6-49AE-853A-488DF8CA9B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3851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0" name="îṥļîḑé">
                    <a:extLst>
                      <a:ext uri="{FF2B5EF4-FFF2-40B4-BE49-F238E27FC236}">
                        <a16:creationId xmlns:a16="http://schemas.microsoft.com/office/drawing/2014/main" id="{AFE0B51A-E5A5-4A5C-9FCB-28BD35F4F8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55988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1" name="íṥḻîḋé">
                    <a:extLst>
                      <a:ext uri="{FF2B5EF4-FFF2-40B4-BE49-F238E27FC236}">
                        <a16:creationId xmlns:a16="http://schemas.microsoft.com/office/drawing/2014/main" id="{405AAAD8-83E9-49A2-BA89-F67DEC36C9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67113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2" name="ïSļíḑe">
                    <a:extLst>
                      <a:ext uri="{FF2B5EF4-FFF2-40B4-BE49-F238E27FC236}">
                        <a16:creationId xmlns:a16="http://schemas.microsoft.com/office/drawing/2014/main" id="{3909BBB3-D180-45B4-8D47-F109CE8D13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09988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3" name="íṥlîḓe">
                    <a:extLst>
                      <a:ext uri="{FF2B5EF4-FFF2-40B4-BE49-F238E27FC236}">
                        <a16:creationId xmlns:a16="http://schemas.microsoft.com/office/drawing/2014/main" id="{5C2275AF-8CF4-422C-A215-CDB3809907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24288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4" name="ïšľïďé">
                    <a:extLst>
                      <a:ext uri="{FF2B5EF4-FFF2-40B4-BE49-F238E27FC236}">
                        <a16:creationId xmlns:a16="http://schemas.microsoft.com/office/drawing/2014/main" id="{E242BA4C-281A-43CF-B101-353FCE3CD3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11600" y="3803650"/>
                    <a:ext cx="19050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5" name="ïšḷíḋè">
                    <a:extLst>
                      <a:ext uri="{FF2B5EF4-FFF2-40B4-BE49-F238E27FC236}">
                        <a16:creationId xmlns:a16="http://schemas.microsoft.com/office/drawing/2014/main" id="{D1506153-8DFA-4511-8346-C0C1C5C5AB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22725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6" name="íšľiḓe">
                    <a:extLst>
                      <a:ext uri="{FF2B5EF4-FFF2-40B4-BE49-F238E27FC236}">
                        <a16:creationId xmlns:a16="http://schemas.microsoft.com/office/drawing/2014/main" id="{7688E394-EC9B-4A37-9C00-B48025CE5D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686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7" name="îsļîďê">
                    <a:extLst>
                      <a:ext uri="{FF2B5EF4-FFF2-40B4-BE49-F238E27FC236}">
                        <a16:creationId xmlns:a16="http://schemas.microsoft.com/office/drawing/2014/main" id="{8CB1B77C-76D8-40E8-A75F-7F3700CBBB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17988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8" name="ïṡlíďé">
                    <a:extLst>
                      <a:ext uri="{FF2B5EF4-FFF2-40B4-BE49-F238E27FC236}">
                        <a16:creationId xmlns:a16="http://schemas.microsoft.com/office/drawing/2014/main" id="{541421A1-17EC-410C-9AEF-14F03D672A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16413" y="3803650"/>
                    <a:ext cx="19050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79" name="ïşḷíďê">
                    <a:extLst>
                      <a:ext uri="{FF2B5EF4-FFF2-40B4-BE49-F238E27FC236}">
                        <a16:creationId xmlns:a16="http://schemas.microsoft.com/office/drawing/2014/main" id="{8E3DE0DA-9A56-4C89-BA75-6C609424F6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3071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0" name="iŝḷíḓè">
                    <a:extLst>
                      <a:ext uri="{FF2B5EF4-FFF2-40B4-BE49-F238E27FC236}">
                        <a16:creationId xmlns:a16="http://schemas.microsoft.com/office/drawing/2014/main" id="{68C4F5FE-64D0-4C5C-9D54-064976ED4A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45013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1" name="ïṣḷíďê">
                    <a:extLst>
                      <a:ext uri="{FF2B5EF4-FFF2-40B4-BE49-F238E27FC236}">
                        <a16:creationId xmlns:a16="http://schemas.microsoft.com/office/drawing/2014/main" id="{91D9DCC9-17FB-43B0-AD50-2A5FE770A6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12988" y="3789363"/>
                    <a:ext cx="146050" cy="619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2" name="îṡḻiḋé">
                    <a:extLst>
                      <a:ext uri="{FF2B5EF4-FFF2-40B4-BE49-F238E27FC236}">
                        <a16:creationId xmlns:a16="http://schemas.microsoft.com/office/drawing/2014/main" id="{E7D25A13-9B77-4A7B-B98C-8B2F6F38FE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43188" y="3836988"/>
                    <a:ext cx="150813" cy="7302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3" name="îśḻîďé">
                    <a:extLst>
                      <a:ext uri="{FF2B5EF4-FFF2-40B4-BE49-F238E27FC236}">
                        <a16:creationId xmlns:a16="http://schemas.microsoft.com/office/drawing/2014/main" id="{AC8C7051-DFD2-425D-9E90-08587C1919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47988" y="3789363"/>
                    <a:ext cx="150813" cy="619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4" name="íṥ1íḍè">
                    <a:extLst>
                      <a:ext uri="{FF2B5EF4-FFF2-40B4-BE49-F238E27FC236}">
                        <a16:creationId xmlns:a16="http://schemas.microsoft.com/office/drawing/2014/main" id="{D1009618-9A25-4711-B9ED-8A5FAD1351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20975" y="3252788"/>
                    <a:ext cx="57785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81" y="312"/>
                      </a:cxn>
                      <a:cxn ang="0">
                        <a:pos x="364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4" h="312">
                        <a:moveTo>
                          <a:pt x="0" y="0"/>
                        </a:moveTo>
                        <a:lnTo>
                          <a:pt x="181" y="312"/>
                        </a:lnTo>
                        <a:lnTo>
                          <a:pt x="364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5" name="îSḻîďê">
                    <a:extLst>
                      <a:ext uri="{FF2B5EF4-FFF2-40B4-BE49-F238E27FC236}">
                        <a16:creationId xmlns:a16="http://schemas.microsoft.com/office/drawing/2014/main" id="{8B892E92-75FF-4097-B15F-8193DFEF25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0138" y="3784600"/>
                    <a:ext cx="388938" cy="100013"/>
                  </a:xfrm>
                  <a:custGeom>
                    <a:avLst/>
                    <a:gdLst/>
                    <a:ahLst/>
                    <a:cxnLst>
                      <a:cxn ang="0">
                        <a:pos x="0" y="26"/>
                      </a:cxn>
                      <a:cxn ang="0">
                        <a:pos x="2" y="19"/>
                      </a:cxn>
                      <a:cxn ang="0">
                        <a:pos x="15" y="17"/>
                      </a:cxn>
                      <a:cxn ang="0">
                        <a:pos x="15" y="16"/>
                      </a:cxn>
                      <a:cxn ang="0">
                        <a:pos x="63" y="8"/>
                      </a:cxn>
                      <a:cxn ang="0">
                        <a:pos x="103" y="2"/>
                      </a:cxn>
                      <a:cxn ang="0">
                        <a:pos x="50" y="22"/>
                      </a:cxn>
                      <a:cxn ang="0">
                        <a:pos x="0" y="26"/>
                      </a:cxn>
                    </a:cxnLst>
                    <a:rect l="0" t="0" r="r" b="b"/>
                    <a:pathLst>
                      <a:path w="106" h="27">
                        <a:moveTo>
                          <a:pt x="0" y="26"/>
                        </a:moveTo>
                        <a:cubicBezTo>
                          <a:pt x="2" y="19"/>
                          <a:pt x="2" y="19"/>
                          <a:pt x="2" y="19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5" y="16"/>
                        </a:cubicBezTo>
                        <a:cubicBezTo>
                          <a:pt x="15" y="16"/>
                          <a:pt x="53" y="10"/>
                          <a:pt x="63" y="8"/>
                        </a:cubicBezTo>
                        <a:cubicBezTo>
                          <a:pt x="73" y="5"/>
                          <a:pt x="100" y="0"/>
                          <a:pt x="103" y="2"/>
                        </a:cubicBezTo>
                        <a:cubicBezTo>
                          <a:pt x="106" y="5"/>
                          <a:pt x="78" y="20"/>
                          <a:pt x="50" y="22"/>
                        </a:cubicBezTo>
                        <a:cubicBezTo>
                          <a:pt x="22" y="25"/>
                          <a:pt x="1" y="27"/>
                          <a:pt x="0" y="2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6" name="í$ľiḓè">
                    <a:extLst>
                      <a:ext uri="{FF2B5EF4-FFF2-40B4-BE49-F238E27FC236}">
                        <a16:creationId xmlns:a16="http://schemas.microsoft.com/office/drawing/2014/main" id="{D93C7AB7-47FB-4AAD-9FBF-7F242D1E10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0138" y="3792538"/>
                    <a:ext cx="381000" cy="139700"/>
                  </a:xfrm>
                  <a:custGeom>
                    <a:avLst/>
                    <a:gdLst/>
                    <a:ahLst/>
                    <a:cxnLst>
                      <a:cxn ang="0">
                        <a:pos x="0" y="24"/>
                      </a:cxn>
                      <a:cxn ang="0">
                        <a:pos x="3" y="30"/>
                      </a:cxn>
                      <a:cxn ang="0">
                        <a:pos x="4" y="29"/>
                      </a:cxn>
                      <a:cxn ang="0">
                        <a:pos x="5" y="34"/>
                      </a:cxn>
                      <a:cxn ang="0">
                        <a:pos x="93" y="22"/>
                      </a:cxn>
                      <a:cxn ang="0">
                        <a:pos x="103" y="0"/>
                      </a:cxn>
                      <a:cxn ang="0">
                        <a:pos x="0" y="24"/>
                      </a:cxn>
                    </a:cxnLst>
                    <a:rect l="0" t="0" r="r" b="b"/>
                    <a:pathLst>
                      <a:path w="104" h="38">
                        <a:moveTo>
                          <a:pt x="0" y="24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cubicBezTo>
                          <a:pt x="5" y="34"/>
                          <a:pt x="60" y="38"/>
                          <a:pt x="93" y="22"/>
                        </a:cubicBezTo>
                        <a:cubicBezTo>
                          <a:pt x="93" y="22"/>
                          <a:pt x="104" y="10"/>
                          <a:pt x="103" y="0"/>
                        </a:cubicBezTo>
                        <a:cubicBezTo>
                          <a:pt x="103" y="0"/>
                          <a:pt x="92" y="20"/>
                          <a:pt x="0" y="2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7" name="iṥľíḓè">
                    <a:extLst>
                      <a:ext uri="{FF2B5EF4-FFF2-40B4-BE49-F238E27FC236}">
                        <a16:creationId xmlns:a16="http://schemas.microsoft.com/office/drawing/2014/main" id="{DFD381B8-EC44-48DF-9E7E-3911C3C123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9975" y="3311525"/>
                    <a:ext cx="360363" cy="514350"/>
                  </a:xfrm>
                  <a:custGeom>
                    <a:avLst/>
                    <a:gdLst/>
                    <a:ahLst/>
                    <a:cxnLst>
                      <a:cxn ang="0">
                        <a:pos x="222" y="277"/>
                      </a:cxn>
                      <a:cxn ang="0">
                        <a:pos x="218" y="249"/>
                      </a:cxn>
                      <a:cxn ang="0">
                        <a:pos x="218" y="249"/>
                      </a:cxn>
                      <a:cxn ang="0">
                        <a:pos x="211" y="219"/>
                      </a:cxn>
                      <a:cxn ang="0">
                        <a:pos x="204" y="191"/>
                      </a:cxn>
                      <a:cxn ang="0">
                        <a:pos x="204" y="191"/>
                      </a:cxn>
                      <a:cxn ang="0">
                        <a:pos x="199" y="161"/>
                      </a:cxn>
                      <a:cxn ang="0">
                        <a:pos x="199" y="159"/>
                      </a:cxn>
                      <a:cxn ang="0">
                        <a:pos x="178" y="128"/>
                      </a:cxn>
                      <a:cxn ang="0">
                        <a:pos x="178" y="128"/>
                      </a:cxn>
                      <a:cxn ang="0">
                        <a:pos x="155" y="93"/>
                      </a:cxn>
                      <a:cxn ang="0">
                        <a:pos x="155" y="93"/>
                      </a:cxn>
                      <a:cxn ang="0">
                        <a:pos x="132" y="61"/>
                      </a:cxn>
                      <a:cxn ang="0">
                        <a:pos x="132" y="58"/>
                      </a:cxn>
                      <a:cxn ang="0">
                        <a:pos x="111" y="26"/>
                      </a:cxn>
                      <a:cxn ang="0">
                        <a:pos x="95" y="0"/>
                      </a:cxn>
                      <a:cxn ang="0">
                        <a:pos x="88" y="19"/>
                      </a:cxn>
                      <a:cxn ang="0">
                        <a:pos x="81" y="44"/>
                      </a:cxn>
                      <a:cxn ang="0">
                        <a:pos x="81" y="44"/>
                      </a:cxn>
                      <a:cxn ang="0">
                        <a:pos x="74" y="68"/>
                      </a:cxn>
                      <a:cxn ang="0">
                        <a:pos x="74" y="70"/>
                      </a:cxn>
                      <a:cxn ang="0">
                        <a:pos x="67" y="93"/>
                      </a:cxn>
                      <a:cxn ang="0">
                        <a:pos x="67" y="96"/>
                      </a:cxn>
                      <a:cxn ang="0">
                        <a:pos x="60" y="119"/>
                      </a:cxn>
                      <a:cxn ang="0">
                        <a:pos x="53" y="145"/>
                      </a:cxn>
                      <a:cxn ang="0">
                        <a:pos x="51" y="145"/>
                      </a:cxn>
                      <a:cxn ang="0">
                        <a:pos x="44" y="170"/>
                      </a:cxn>
                      <a:cxn ang="0">
                        <a:pos x="37" y="193"/>
                      </a:cxn>
                      <a:cxn ang="0">
                        <a:pos x="37" y="196"/>
                      </a:cxn>
                      <a:cxn ang="0">
                        <a:pos x="30" y="219"/>
                      </a:cxn>
                      <a:cxn ang="0">
                        <a:pos x="23" y="245"/>
                      </a:cxn>
                      <a:cxn ang="0">
                        <a:pos x="23" y="245"/>
                      </a:cxn>
                      <a:cxn ang="0">
                        <a:pos x="16" y="270"/>
                      </a:cxn>
                      <a:cxn ang="0">
                        <a:pos x="14" y="270"/>
                      </a:cxn>
                      <a:cxn ang="0">
                        <a:pos x="7" y="296"/>
                      </a:cxn>
                      <a:cxn ang="0">
                        <a:pos x="7" y="296"/>
                      </a:cxn>
                      <a:cxn ang="0">
                        <a:pos x="0" y="322"/>
                      </a:cxn>
                      <a:cxn ang="0">
                        <a:pos x="0" y="324"/>
                      </a:cxn>
                      <a:cxn ang="0">
                        <a:pos x="7" y="322"/>
                      </a:cxn>
                      <a:cxn ang="0">
                        <a:pos x="67" y="315"/>
                      </a:cxn>
                      <a:cxn ang="0">
                        <a:pos x="69" y="315"/>
                      </a:cxn>
                      <a:cxn ang="0">
                        <a:pos x="130" y="305"/>
                      </a:cxn>
                      <a:cxn ang="0">
                        <a:pos x="132" y="305"/>
                      </a:cxn>
                      <a:cxn ang="0">
                        <a:pos x="195" y="298"/>
                      </a:cxn>
                      <a:cxn ang="0">
                        <a:pos x="197" y="298"/>
                      </a:cxn>
                      <a:cxn ang="0">
                        <a:pos x="227" y="294"/>
                      </a:cxn>
                      <a:cxn ang="0">
                        <a:pos x="222" y="277"/>
                      </a:cxn>
                    </a:cxnLst>
                    <a:rect l="0" t="0" r="r" b="b"/>
                    <a:pathLst>
                      <a:path w="227" h="324">
                        <a:moveTo>
                          <a:pt x="222" y="277"/>
                        </a:moveTo>
                        <a:lnTo>
                          <a:pt x="218" y="249"/>
                        </a:lnTo>
                        <a:lnTo>
                          <a:pt x="218" y="249"/>
                        </a:lnTo>
                        <a:lnTo>
                          <a:pt x="211" y="219"/>
                        </a:lnTo>
                        <a:lnTo>
                          <a:pt x="204" y="191"/>
                        </a:lnTo>
                        <a:lnTo>
                          <a:pt x="204" y="191"/>
                        </a:lnTo>
                        <a:lnTo>
                          <a:pt x="199" y="161"/>
                        </a:lnTo>
                        <a:lnTo>
                          <a:pt x="199" y="159"/>
                        </a:lnTo>
                        <a:lnTo>
                          <a:pt x="178" y="128"/>
                        </a:lnTo>
                        <a:lnTo>
                          <a:pt x="178" y="128"/>
                        </a:lnTo>
                        <a:lnTo>
                          <a:pt x="155" y="93"/>
                        </a:lnTo>
                        <a:lnTo>
                          <a:pt x="155" y="93"/>
                        </a:lnTo>
                        <a:lnTo>
                          <a:pt x="132" y="61"/>
                        </a:lnTo>
                        <a:lnTo>
                          <a:pt x="132" y="58"/>
                        </a:lnTo>
                        <a:lnTo>
                          <a:pt x="111" y="26"/>
                        </a:lnTo>
                        <a:lnTo>
                          <a:pt x="95" y="0"/>
                        </a:lnTo>
                        <a:lnTo>
                          <a:pt x="88" y="19"/>
                        </a:lnTo>
                        <a:lnTo>
                          <a:pt x="81" y="44"/>
                        </a:lnTo>
                        <a:lnTo>
                          <a:pt x="81" y="44"/>
                        </a:lnTo>
                        <a:lnTo>
                          <a:pt x="74" y="68"/>
                        </a:lnTo>
                        <a:lnTo>
                          <a:pt x="74" y="70"/>
                        </a:lnTo>
                        <a:lnTo>
                          <a:pt x="67" y="93"/>
                        </a:lnTo>
                        <a:lnTo>
                          <a:pt x="67" y="96"/>
                        </a:lnTo>
                        <a:lnTo>
                          <a:pt x="60" y="119"/>
                        </a:lnTo>
                        <a:lnTo>
                          <a:pt x="53" y="145"/>
                        </a:lnTo>
                        <a:lnTo>
                          <a:pt x="51" y="145"/>
                        </a:lnTo>
                        <a:lnTo>
                          <a:pt x="44" y="170"/>
                        </a:lnTo>
                        <a:lnTo>
                          <a:pt x="37" y="193"/>
                        </a:lnTo>
                        <a:lnTo>
                          <a:pt x="37" y="196"/>
                        </a:lnTo>
                        <a:lnTo>
                          <a:pt x="30" y="219"/>
                        </a:lnTo>
                        <a:lnTo>
                          <a:pt x="23" y="245"/>
                        </a:lnTo>
                        <a:lnTo>
                          <a:pt x="23" y="245"/>
                        </a:lnTo>
                        <a:lnTo>
                          <a:pt x="16" y="270"/>
                        </a:lnTo>
                        <a:lnTo>
                          <a:pt x="14" y="270"/>
                        </a:lnTo>
                        <a:lnTo>
                          <a:pt x="7" y="296"/>
                        </a:lnTo>
                        <a:lnTo>
                          <a:pt x="7" y="296"/>
                        </a:lnTo>
                        <a:lnTo>
                          <a:pt x="0" y="322"/>
                        </a:lnTo>
                        <a:lnTo>
                          <a:pt x="0" y="324"/>
                        </a:lnTo>
                        <a:lnTo>
                          <a:pt x="7" y="322"/>
                        </a:lnTo>
                        <a:lnTo>
                          <a:pt x="67" y="315"/>
                        </a:lnTo>
                        <a:lnTo>
                          <a:pt x="69" y="315"/>
                        </a:lnTo>
                        <a:lnTo>
                          <a:pt x="130" y="305"/>
                        </a:lnTo>
                        <a:lnTo>
                          <a:pt x="132" y="305"/>
                        </a:lnTo>
                        <a:lnTo>
                          <a:pt x="195" y="298"/>
                        </a:lnTo>
                        <a:lnTo>
                          <a:pt x="197" y="298"/>
                        </a:lnTo>
                        <a:lnTo>
                          <a:pt x="227" y="294"/>
                        </a:lnTo>
                        <a:lnTo>
                          <a:pt x="222" y="27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8" name="îṧḷiďé">
                    <a:extLst>
                      <a:ext uri="{FF2B5EF4-FFF2-40B4-BE49-F238E27FC236}">
                        <a16:creationId xmlns:a16="http://schemas.microsoft.com/office/drawing/2014/main" id="{28900B72-2E57-4B60-AE45-B7EB69FDC1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360488" y="3375025"/>
                    <a:ext cx="84138" cy="420688"/>
                  </a:xfrm>
                  <a:custGeom>
                    <a:avLst/>
                    <a:gdLst/>
                    <a:ahLst/>
                    <a:cxnLst>
                      <a:cxn ang="0">
                        <a:pos x="0" y="2"/>
                      </a:cxn>
                      <a:cxn ang="0">
                        <a:pos x="21" y="114"/>
                      </a:cxn>
                      <a:cxn ang="0">
                        <a:pos x="23" y="113"/>
                      </a:cxn>
                      <a:cxn ang="0">
                        <a:pos x="1" y="1"/>
                      </a:cxn>
                      <a:cxn ang="0">
                        <a:pos x="0" y="2"/>
                      </a:cxn>
                    </a:cxnLst>
                    <a:rect l="0" t="0" r="r" b="b"/>
                    <a:pathLst>
                      <a:path w="23" h="114">
                        <a:moveTo>
                          <a:pt x="0" y="2"/>
                        </a:moveTo>
                        <a:cubicBezTo>
                          <a:pt x="21" y="114"/>
                          <a:pt x="21" y="114"/>
                          <a:pt x="21" y="114"/>
                        </a:cubicBezTo>
                        <a:cubicBezTo>
                          <a:pt x="23" y="113"/>
                          <a:pt x="23" y="113"/>
                          <a:pt x="23" y="113"/>
                        </a:cubicBezTo>
                        <a:cubicBezTo>
                          <a:pt x="23" y="113"/>
                          <a:pt x="6" y="13"/>
                          <a:pt x="1" y="1"/>
                        </a:cubicBezTo>
                        <a:cubicBezTo>
                          <a:pt x="1" y="1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89" name="ïṩḷide">
                    <a:extLst>
                      <a:ext uri="{FF2B5EF4-FFF2-40B4-BE49-F238E27FC236}">
                        <a16:creationId xmlns:a16="http://schemas.microsoft.com/office/drawing/2014/main" id="{7B2C71B0-905C-48F5-86C6-CC5D16874D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20788" y="3311525"/>
                    <a:ext cx="179388" cy="288925"/>
                  </a:xfrm>
                  <a:custGeom>
                    <a:avLst/>
                    <a:gdLst/>
                    <a:ahLst/>
                    <a:cxnLst>
                      <a:cxn ang="0">
                        <a:pos x="49" y="78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47" y="69"/>
                      </a:cxn>
                      <a:cxn ang="0">
                        <a:pos x="49" y="78"/>
                      </a:cxn>
                    </a:cxnLst>
                    <a:rect l="0" t="0" r="r" b="b"/>
                    <a:pathLst>
                      <a:path w="49" h="78">
                        <a:moveTo>
                          <a:pt x="49" y="78"/>
                        </a:moveTo>
                        <a:cubicBezTo>
                          <a:pt x="49" y="78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47" y="69"/>
                          <a:pt x="47" y="69"/>
                        </a:cubicBezTo>
                        <a:lnTo>
                          <a:pt x="49" y="7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0" name="íṩlíḓê">
                    <a:extLst>
                      <a:ext uri="{FF2B5EF4-FFF2-40B4-BE49-F238E27FC236}">
                        <a16:creationId xmlns:a16="http://schemas.microsoft.com/office/drawing/2014/main" id="{50625B8C-4DFD-41D6-9E41-4124900A2C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58863" y="3778250"/>
                    <a:ext cx="374650" cy="55563"/>
                  </a:xfrm>
                  <a:custGeom>
                    <a:avLst/>
                    <a:gdLst/>
                    <a:ahLst/>
                    <a:cxnLst>
                      <a:cxn ang="0">
                        <a:pos x="102" y="1"/>
                      </a:cxn>
                      <a:cxn ang="0">
                        <a:pos x="1" y="14"/>
                      </a:cxn>
                      <a:cxn ang="0">
                        <a:pos x="1" y="13"/>
                      </a:cxn>
                      <a:cxn ang="0">
                        <a:pos x="102" y="0"/>
                      </a:cxn>
                      <a:cxn ang="0">
                        <a:pos x="102" y="1"/>
                      </a:cxn>
                    </a:cxnLst>
                    <a:rect l="0" t="0" r="r" b="b"/>
                    <a:pathLst>
                      <a:path w="102" h="15">
                        <a:moveTo>
                          <a:pt x="102" y="1"/>
                        </a:moveTo>
                        <a:cubicBezTo>
                          <a:pt x="102" y="1"/>
                          <a:pt x="2" y="15"/>
                          <a:pt x="1" y="14"/>
                        </a:cubicBezTo>
                        <a:cubicBezTo>
                          <a:pt x="0" y="14"/>
                          <a:pt x="0" y="13"/>
                          <a:pt x="1" y="13"/>
                        </a:cubicBezTo>
                        <a:cubicBezTo>
                          <a:pt x="2" y="13"/>
                          <a:pt x="102" y="0"/>
                          <a:pt x="102" y="0"/>
                        </a:cubicBezTo>
                        <a:lnTo>
                          <a:pt x="102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1" name="ïSľïḑê">
                    <a:extLst>
                      <a:ext uri="{FF2B5EF4-FFF2-40B4-BE49-F238E27FC236}">
                        <a16:creationId xmlns:a16="http://schemas.microsoft.com/office/drawing/2014/main" id="{89AC10F7-18A6-45B4-B521-4CE1B0BDDB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3850" y="3792538"/>
                    <a:ext cx="304800" cy="63500"/>
                  </a:xfrm>
                  <a:custGeom>
                    <a:avLst/>
                    <a:gdLst/>
                    <a:ahLst/>
                    <a:cxnLst>
                      <a:cxn ang="0">
                        <a:pos x="0" y="16"/>
                      </a:cxn>
                      <a:cxn ang="0">
                        <a:pos x="1" y="11"/>
                      </a:cxn>
                      <a:cxn ang="0">
                        <a:pos x="12" y="10"/>
                      </a:cxn>
                      <a:cxn ang="0">
                        <a:pos x="11" y="9"/>
                      </a:cxn>
                      <a:cxn ang="0">
                        <a:pos x="49" y="5"/>
                      </a:cxn>
                      <a:cxn ang="0">
                        <a:pos x="81" y="2"/>
                      </a:cxn>
                      <a:cxn ang="0">
                        <a:pos x="39" y="15"/>
                      </a:cxn>
                      <a:cxn ang="0">
                        <a:pos x="0" y="16"/>
                      </a:cxn>
                    </a:cxnLst>
                    <a:rect l="0" t="0" r="r" b="b"/>
                    <a:pathLst>
                      <a:path w="83" h="17">
                        <a:moveTo>
                          <a:pt x="0" y="16"/>
                        </a:move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1" y="9"/>
                          <a:pt x="11" y="9"/>
                          <a:pt x="11" y="9"/>
                        </a:cubicBezTo>
                        <a:cubicBezTo>
                          <a:pt x="11" y="9"/>
                          <a:pt x="42" y="6"/>
                          <a:pt x="49" y="5"/>
                        </a:cubicBezTo>
                        <a:cubicBezTo>
                          <a:pt x="57" y="3"/>
                          <a:pt x="79" y="0"/>
                          <a:pt x="81" y="2"/>
                        </a:cubicBezTo>
                        <a:cubicBezTo>
                          <a:pt x="83" y="4"/>
                          <a:pt x="61" y="14"/>
                          <a:pt x="39" y="15"/>
                        </a:cubicBezTo>
                        <a:cubicBezTo>
                          <a:pt x="17" y="16"/>
                          <a:pt x="0" y="17"/>
                          <a:pt x="0" y="1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2" name="iśľîḑè">
                    <a:extLst>
                      <a:ext uri="{FF2B5EF4-FFF2-40B4-BE49-F238E27FC236}">
                        <a16:creationId xmlns:a16="http://schemas.microsoft.com/office/drawing/2014/main" id="{6EBC51D3-9131-4ECD-9EF9-BCD9F24371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3850" y="3800475"/>
                    <a:ext cx="296863" cy="103188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2" y="19"/>
                      </a:cxn>
                      <a:cxn ang="0">
                        <a:pos x="3" y="18"/>
                      </a:cxn>
                      <a:cxn ang="0">
                        <a:pos x="4" y="23"/>
                      </a:cxn>
                      <a:cxn ang="0">
                        <a:pos x="72" y="16"/>
                      </a:cxn>
                      <a:cxn ang="0">
                        <a:pos x="81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81" h="28">
                        <a:moveTo>
                          <a:pt x="0" y="14"/>
                        </a:moveTo>
                        <a:cubicBezTo>
                          <a:pt x="2" y="19"/>
                          <a:pt x="2" y="19"/>
                          <a:pt x="2" y="19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4" y="23"/>
                          <a:pt x="4" y="23"/>
                          <a:pt x="4" y="23"/>
                        </a:cubicBezTo>
                        <a:cubicBezTo>
                          <a:pt x="4" y="23"/>
                          <a:pt x="46" y="28"/>
                          <a:pt x="72" y="16"/>
                        </a:cubicBezTo>
                        <a:cubicBezTo>
                          <a:pt x="72" y="16"/>
                          <a:pt x="81" y="8"/>
                          <a:pt x="81" y="0"/>
                        </a:cubicBezTo>
                        <a:cubicBezTo>
                          <a:pt x="81" y="0"/>
                          <a:pt x="72" y="14"/>
                          <a:pt x="0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0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3" name="iṧḷîḑé">
                    <a:extLst>
                      <a:ext uri="{FF2B5EF4-FFF2-40B4-BE49-F238E27FC236}">
                        <a16:creationId xmlns:a16="http://schemas.microsoft.com/office/drawing/2014/main" id="{ACC61D77-1D39-42D7-BB06-D150B42909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1625" y="3414713"/>
                    <a:ext cx="279400" cy="392113"/>
                  </a:xfrm>
                  <a:custGeom>
                    <a:avLst/>
                    <a:gdLst/>
                    <a:ahLst/>
                    <a:cxnLst>
                      <a:cxn ang="0">
                        <a:pos x="174" y="222"/>
                      </a:cxn>
                      <a:cxn ang="0">
                        <a:pos x="171" y="198"/>
                      </a:cxn>
                      <a:cxn ang="0">
                        <a:pos x="171" y="198"/>
                      </a:cxn>
                      <a:cxn ang="0">
                        <a:pos x="167" y="175"/>
                      </a:cxn>
                      <a:cxn ang="0">
                        <a:pos x="164" y="154"/>
                      </a:cxn>
                      <a:cxn ang="0">
                        <a:pos x="164" y="152"/>
                      </a:cxn>
                      <a:cxn ang="0">
                        <a:pos x="160" y="131"/>
                      </a:cxn>
                      <a:cxn ang="0">
                        <a:pos x="160" y="128"/>
                      </a:cxn>
                      <a:cxn ang="0">
                        <a:pos x="146" y="103"/>
                      </a:cxn>
                      <a:cxn ang="0">
                        <a:pos x="146" y="103"/>
                      </a:cxn>
                      <a:cxn ang="0">
                        <a:pos x="130" y="75"/>
                      </a:cxn>
                      <a:cxn ang="0">
                        <a:pos x="130" y="75"/>
                      </a:cxn>
                      <a:cxn ang="0">
                        <a:pos x="113" y="49"/>
                      </a:cxn>
                      <a:cxn ang="0">
                        <a:pos x="113" y="47"/>
                      </a:cxn>
                      <a:cxn ang="0">
                        <a:pos x="97" y="21"/>
                      </a:cxn>
                      <a:cxn ang="0">
                        <a:pos x="86" y="0"/>
                      </a:cxn>
                      <a:cxn ang="0">
                        <a:pos x="81" y="14"/>
                      </a:cxn>
                      <a:cxn ang="0">
                        <a:pos x="74" y="33"/>
                      </a:cxn>
                      <a:cxn ang="0">
                        <a:pos x="74" y="35"/>
                      </a:cxn>
                      <a:cxn ang="0">
                        <a:pos x="67" y="54"/>
                      </a:cxn>
                      <a:cxn ang="0">
                        <a:pos x="67" y="54"/>
                      </a:cxn>
                      <a:cxn ang="0">
                        <a:pos x="60" y="73"/>
                      </a:cxn>
                      <a:cxn ang="0">
                        <a:pos x="60" y="73"/>
                      </a:cxn>
                      <a:cxn ang="0">
                        <a:pos x="53" y="91"/>
                      </a:cxn>
                      <a:cxn ang="0">
                        <a:pos x="46" y="110"/>
                      </a:cxn>
                      <a:cxn ang="0">
                        <a:pos x="46" y="112"/>
                      </a:cxn>
                      <a:cxn ang="0">
                        <a:pos x="39" y="131"/>
                      </a:cxn>
                      <a:cxn ang="0">
                        <a:pos x="35" y="149"/>
                      </a:cxn>
                      <a:cxn ang="0">
                        <a:pos x="35" y="149"/>
                      </a:cxn>
                      <a:cxn ang="0">
                        <a:pos x="28" y="168"/>
                      </a:cxn>
                      <a:cxn ang="0">
                        <a:pos x="21" y="187"/>
                      </a:cxn>
                      <a:cxn ang="0">
                        <a:pos x="21" y="189"/>
                      </a:cxn>
                      <a:cxn ang="0">
                        <a:pos x="14" y="208"/>
                      </a:cxn>
                      <a:cxn ang="0">
                        <a:pos x="14" y="208"/>
                      </a:cxn>
                      <a:cxn ang="0">
                        <a:pos x="7" y="226"/>
                      </a:cxn>
                      <a:cxn ang="0">
                        <a:pos x="7" y="226"/>
                      </a:cxn>
                      <a:cxn ang="0">
                        <a:pos x="0" y="245"/>
                      </a:cxn>
                      <a:cxn ang="0">
                        <a:pos x="0" y="247"/>
                      </a:cxn>
                      <a:cxn ang="0">
                        <a:pos x="5" y="247"/>
                      </a:cxn>
                      <a:cxn ang="0">
                        <a:pos x="53" y="243"/>
                      </a:cxn>
                      <a:cxn ang="0">
                        <a:pos x="56" y="243"/>
                      </a:cxn>
                      <a:cxn ang="0">
                        <a:pos x="102" y="238"/>
                      </a:cxn>
                      <a:cxn ang="0">
                        <a:pos x="104" y="238"/>
                      </a:cxn>
                      <a:cxn ang="0">
                        <a:pos x="153" y="236"/>
                      </a:cxn>
                      <a:cxn ang="0">
                        <a:pos x="153" y="236"/>
                      </a:cxn>
                      <a:cxn ang="0">
                        <a:pos x="176" y="233"/>
                      </a:cxn>
                      <a:cxn ang="0">
                        <a:pos x="174" y="222"/>
                      </a:cxn>
                    </a:cxnLst>
                    <a:rect l="0" t="0" r="r" b="b"/>
                    <a:pathLst>
                      <a:path w="176" h="247">
                        <a:moveTo>
                          <a:pt x="174" y="222"/>
                        </a:moveTo>
                        <a:lnTo>
                          <a:pt x="171" y="198"/>
                        </a:lnTo>
                        <a:lnTo>
                          <a:pt x="171" y="198"/>
                        </a:lnTo>
                        <a:lnTo>
                          <a:pt x="167" y="175"/>
                        </a:lnTo>
                        <a:lnTo>
                          <a:pt x="164" y="154"/>
                        </a:lnTo>
                        <a:lnTo>
                          <a:pt x="164" y="152"/>
                        </a:lnTo>
                        <a:lnTo>
                          <a:pt x="160" y="131"/>
                        </a:lnTo>
                        <a:lnTo>
                          <a:pt x="160" y="128"/>
                        </a:lnTo>
                        <a:lnTo>
                          <a:pt x="146" y="103"/>
                        </a:lnTo>
                        <a:lnTo>
                          <a:pt x="146" y="103"/>
                        </a:lnTo>
                        <a:lnTo>
                          <a:pt x="130" y="75"/>
                        </a:lnTo>
                        <a:lnTo>
                          <a:pt x="130" y="75"/>
                        </a:lnTo>
                        <a:lnTo>
                          <a:pt x="113" y="49"/>
                        </a:lnTo>
                        <a:lnTo>
                          <a:pt x="113" y="47"/>
                        </a:lnTo>
                        <a:lnTo>
                          <a:pt x="97" y="21"/>
                        </a:lnTo>
                        <a:lnTo>
                          <a:pt x="86" y="0"/>
                        </a:lnTo>
                        <a:lnTo>
                          <a:pt x="81" y="14"/>
                        </a:lnTo>
                        <a:lnTo>
                          <a:pt x="74" y="33"/>
                        </a:lnTo>
                        <a:lnTo>
                          <a:pt x="74" y="35"/>
                        </a:lnTo>
                        <a:lnTo>
                          <a:pt x="67" y="54"/>
                        </a:lnTo>
                        <a:lnTo>
                          <a:pt x="67" y="54"/>
                        </a:lnTo>
                        <a:lnTo>
                          <a:pt x="60" y="73"/>
                        </a:lnTo>
                        <a:lnTo>
                          <a:pt x="60" y="73"/>
                        </a:lnTo>
                        <a:lnTo>
                          <a:pt x="53" y="91"/>
                        </a:lnTo>
                        <a:lnTo>
                          <a:pt x="46" y="110"/>
                        </a:lnTo>
                        <a:lnTo>
                          <a:pt x="46" y="112"/>
                        </a:lnTo>
                        <a:lnTo>
                          <a:pt x="39" y="131"/>
                        </a:lnTo>
                        <a:lnTo>
                          <a:pt x="35" y="149"/>
                        </a:lnTo>
                        <a:lnTo>
                          <a:pt x="35" y="149"/>
                        </a:lnTo>
                        <a:lnTo>
                          <a:pt x="28" y="168"/>
                        </a:lnTo>
                        <a:lnTo>
                          <a:pt x="21" y="187"/>
                        </a:lnTo>
                        <a:lnTo>
                          <a:pt x="21" y="189"/>
                        </a:lnTo>
                        <a:lnTo>
                          <a:pt x="14" y="208"/>
                        </a:lnTo>
                        <a:lnTo>
                          <a:pt x="14" y="208"/>
                        </a:lnTo>
                        <a:lnTo>
                          <a:pt x="7" y="226"/>
                        </a:lnTo>
                        <a:lnTo>
                          <a:pt x="7" y="226"/>
                        </a:lnTo>
                        <a:lnTo>
                          <a:pt x="0" y="245"/>
                        </a:lnTo>
                        <a:lnTo>
                          <a:pt x="0" y="247"/>
                        </a:lnTo>
                        <a:lnTo>
                          <a:pt x="5" y="247"/>
                        </a:lnTo>
                        <a:lnTo>
                          <a:pt x="53" y="243"/>
                        </a:lnTo>
                        <a:lnTo>
                          <a:pt x="56" y="243"/>
                        </a:lnTo>
                        <a:lnTo>
                          <a:pt x="102" y="238"/>
                        </a:lnTo>
                        <a:lnTo>
                          <a:pt x="104" y="238"/>
                        </a:lnTo>
                        <a:lnTo>
                          <a:pt x="153" y="236"/>
                        </a:lnTo>
                        <a:lnTo>
                          <a:pt x="153" y="236"/>
                        </a:lnTo>
                        <a:lnTo>
                          <a:pt x="176" y="233"/>
                        </a:lnTo>
                        <a:lnTo>
                          <a:pt x="174" y="2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4" name="îṥ1íḓé">
                    <a:extLst>
                      <a:ext uri="{FF2B5EF4-FFF2-40B4-BE49-F238E27FC236}">
                        <a16:creationId xmlns:a16="http://schemas.microsoft.com/office/drawing/2014/main" id="{92F5EF90-F942-40F7-AC8E-38E105F136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9750" y="3467100"/>
                    <a:ext cx="55563" cy="333375"/>
                  </a:xfrm>
                  <a:custGeom>
                    <a:avLst/>
                    <a:gdLst/>
                    <a:ahLst/>
                    <a:cxnLst>
                      <a:cxn ang="0">
                        <a:pos x="0" y="2"/>
                      </a:cxn>
                      <a:cxn ang="0">
                        <a:pos x="13" y="90"/>
                      </a:cxn>
                      <a:cxn ang="0">
                        <a:pos x="15" y="89"/>
                      </a:cxn>
                      <a:cxn ang="0">
                        <a:pos x="2" y="2"/>
                      </a:cxn>
                      <a:cxn ang="0">
                        <a:pos x="0" y="2"/>
                      </a:cxn>
                    </a:cxnLst>
                    <a:rect l="0" t="0" r="r" b="b"/>
                    <a:pathLst>
                      <a:path w="15" h="90">
                        <a:moveTo>
                          <a:pt x="0" y="2"/>
                        </a:moveTo>
                        <a:cubicBezTo>
                          <a:pt x="13" y="90"/>
                          <a:pt x="13" y="90"/>
                          <a:pt x="13" y="90"/>
                        </a:cubicBezTo>
                        <a:cubicBezTo>
                          <a:pt x="15" y="89"/>
                          <a:pt x="15" y="89"/>
                          <a:pt x="15" y="89"/>
                        </a:cubicBezTo>
                        <a:cubicBezTo>
                          <a:pt x="15" y="89"/>
                          <a:pt x="5" y="11"/>
                          <a:pt x="2" y="2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5" name="iś1iḓè">
                    <a:extLst>
                      <a:ext uri="{FF2B5EF4-FFF2-40B4-BE49-F238E27FC236}">
                        <a16:creationId xmlns:a16="http://schemas.microsoft.com/office/drawing/2014/main" id="{C5F46FCD-E29C-40F4-812D-7EA575D8ED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8150" y="3414713"/>
                    <a:ext cx="128588" cy="230188"/>
                  </a:xfrm>
                  <a:custGeom>
                    <a:avLst/>
                    <a:gdLst/>
                    <a:ahLst/>
                    <a:cxnLst>
                      <a:cxn ang="0">
                        <a:pos x="35" y="6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55"/>
                      </a:cxn>
                      <a:cxn ang="0">
                        <a:pos x="35" y="62"/>
                      </a:cxn>
                    </a:cxnLst>
                    <a:rect l="0" t="0" r="r" b="b"/>
                    <a:pathLst>
                      <a:path w="35" h="62">
                        <a:moveTo>
                          <a:pt x="35" y="62"/>
                        </a:moveTo>
                        <a:cubicBezTo>
                          <a:pt x="35" y="62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34" y="55"/>
                          <a:pt x="34" y="55"/>
                        </a:cubicBezTo>
                        <a:lnTo>
                          <a:pt x="35" y="6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6" name="iŝḷíḑé">
                    <a:extLst>
                      <a:ext uri="{FF2B5EF4-FFF2-40B4-BE49-F238E27FC236}">
                        <a16:creationId xmlns:a16="http://schemas.microsoft.com/office/drawing/2014/main" id="{7FA95F69-C823-46F8-A69C-A07C9D30AE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3688" y="3784600"/>
                    <a:ext cx="295275" cy="30163"/>
                  </a:xfrm>
                  <a:custGeom>
                    <a:avLst/>
                    <a:gdLst/>
                    <a:ahLst/>
                    <a:cxnLst>
                      <a:cxn ang="0">
                        <a:pos x="80" y="1"/>
                      </a:cxn>
                      <a:cxn ang="0">
                        <a:pos x="0" y="7"/>
                      </a:cxn>
                      <a:cxn ang="0">
                        <a:pos x="1" y="6"/>
                      </a:cxn>
                      <a:cxn ang="0">
                        <a:pos x="80" y="0"/>
                      </a:cxn>
                      <a:cxn ang="0">
                        <a:pos x="80" y="1"/>
                      </a:cxn>
                    </a:cxnLst>
                    <a:rect l="0" t="0" r="r" b="b"/>
                    <a:pathLst>
                      <a:path w="80" h="8">
                        <a:moveTo>
                          <a:pt x="80" y="1"/>
                        </a:moveTo>
                        <a:cubicBezTo>
                          <a:pt x="80" y="1"/>
                          <a:pt x="1" y="8"/>
                          <a:pt x="0" y="7"/>
                        </a:cubicBezTo>
                        <a:cubicBezTo>
                          <a:pt x="0" y="7"/>
                          <a:pt x="0" y="7"/>
                          <a:pt x="1" y="6"/>
                        </a:cubicBezTo>
                        <a:cubicBezTo>
                          <a:pt x="1" y="6"/>
                          <a:pt x="80" y="0"/>
                          <a:pt x="80" y="0"/>
                        </a:cubicBezTo>
                        <a:lnTo>
                          <a:pt x="80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7" name="išlïďé">
                    <a:extLst>
                      <a:ext uri="{FF2B5EF4-FFF2-40B4-BE49-F238E27FC236}">
                        <a16:creationId xmlns:a16="http://schemas.microsoft.com/office/drawing/2014/main" id="{F6D8EE82-FE6F-4143-8404-8FD9787B94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050" y="3850796"/>
                    <a:ext cx="2201863" cy="92075"/>
                  </a:xfrm>
                  <a:custGeom>
                    <a:avLst/>
                    <a:gdLst/>
                    <a:ahLst/>
                    <a:cxnLst>
                      <a:cxn ang="0">
                        <a:pos x="599" y="7"/>
                      </a:cxn>
                      <a:cxn ang="0">
                        <a:pos x="579" y="0"/>
                      </a:cxn>
                      <a:cxn ang="0">
                        <a:pos x="549" y="9"/>
                      </a:cxn>
                      <a:cxn ang="0">
                        <a:pos x="519" y="0"/>
                      </a:cxn>
                      <a:cxn ang="0">
                        <a:pos x="489" y="9"/>
                      </a:cxn>
                      <a:cxn ang="0">
                        <a:pos x="459" y="0"/>
                      </a:cxn>
                      <a:cxn ang="0">
                        <a:pos x="429" y="9"/>
                      </a:cxn>
                      <a:cxn ang="0">
                        <a:pos x="399" y="0"/>
                      </a:cxn>
                      <a:cxn ang="0">
                        <a:pos x="368" y="9"/>
                      </a:cxn>
                      <a:cxn ang="0">
                        <a:pos x="338" y="0"/>
                      </a:cxn>
                      <a:cxn ang="0">
                        <a:pos x="308" y="9"/>
                      </a:cxn>
                      <a:cxn ang="0">
                        <a:pos x="278" y="0"/>
                      </a:cxn>
                      <a:cxn ang="0">
                        <a:pos x="248" y="9"/>
                      </a:cxn>
                      <a:cxn ang="0">
                        <a:pos x="218" y="0"/>
                      </a:cxn>
                      <a:cxn ang="0">
                        <a:pos x="188" y="9"/>
                      </a:cxn>
                      <a:cxn ang="0">
                        <a:pos x="158" y="0"/>
                      </a:cxn>
                      <a:cxn ang="0">
                        <a:pos x="128" y="9"/>
                      </a:cxn>
                      <a:cxn ang="0">
                        <a:pos x="98" y="0"/>
                      </a:cxn>
                      <a:cxn ang="0">
                        <a:pos x="68" y="9"/>
                      </a:cxn>
                      <a:cxn ang="0">
                        <a:pos x="38" y="0"/>
                      </a:cxn>
                      <a:cxn ang="0">
                        <a:pos x="8" y="9"/>
                      </a:cxn>
                      <a:cxn ang="0">
                        <a:pos x="0" y="8"/>
                      </a:cxn>
                      <a:cxn ang="0">
                        <a:pos x="0" y="24"/>
                      </a:cxn>
                      <a:cxn ang="0">
                        <a:pos x="8" y="25"/>
                      </a:cxn>
                      <a:cxn ang="0">
                        <a:pos x="38" y="15"/>
                      </a:cxn>
                      <a:cxn ang="0">
                        <a:pos x="68" y="25"/>
                      </a:cxn>
                      <a:cxn ang="0">
                        <a:pos x="98" y="15"/>
                      </a:cxn>
                      <a:cxn ang="0">
                        <a:pos x="128" y="25"/>
                      </a:cxn>
                      <a:cxn ang="0">
                        <a:pos x="158" y="15"/>
                      </a:cxn>
                      <a:cxn ang="0">
                        <a:pos x="188" y="25"/>
                      </a:cxn>
                      <a:cxn ang="0">
                        <a:pos x="218" y="15"/>
                      </a:cxn>
                      <a:cxn ang="0">
                        <a:pos x="248" y="25"/>
                      </a:cxn>
                      <a:cxn ang="0">
                        <a:pos x="278" y="15"/>
                      </a:cxn>
                      <a:cxn ang="0">
                        <a:pos x="308" y="25"/>
                      </a:cxn>
                      <a:cxn ang="0">
                        <a:pos x="338" y="15"/>
                      </a:cxn>
                      <a:cxn ang="0">
                        <a:pos x="369" y="25"/>
                      </a:cxn>
                      <a:cxn ang="0">
                        <a:pos x="399" y="15"/>
                      </a:cxn>
                      <a:cxn ang="0">
                        <a:pos x="429" y="25"/>
                      </a:cxn>
                      <a:cxn ang="0">
                        <a:pos x="459" y="15"/>
                      </a:cxn>
                      <a:cxn ang="0">
                        <a:pos x="489" y="25"/>
                      </a:cxn>
                      <a:cxn ang="0">
                        <a:pos x="519" y="15"/>
                      </a:cxn>
                      <a:cxn ang="0">
                        <a:pos x="549" y="25"/>
                      </a:cxn>
                      <a:cxn ang="0">
                        <a:pos x="579" y="15"/>
                      </a:cxn>
                      <a:cxn ang="0">
                        <a:pos x="599" y="23"/>
                      </a:cxn>
                      <a:cxn ang="0">
                        <a:pos x="599" y="7"/>
                      </a:cxn>
                    </a:cxnLst>
                    <a:rect l="0" t="0" r="r" b="b"/>
                    <a:pathLst>
                      <a:path w="599" h="25">
                        <a:moveTo>
                          <a:pt x="599" y="7"/>
                        </a:moveTo>
                        <a:cubicBezTo>
                          <a:pt x="593" y="4"/>
                          <a:pt x="590" y="0"/>
                          <a:pt x="579" y="0"/>
                        </a:cubicBezTo>
                        <a:cubicBezTo>
                          <a:pt x="564" y="0"/>
                          <a:pt x="564" y="9"/>
                          <a:pt x="549" y="9"/>
                        </a:cubicBezTo>
                        <a:cubicBezTo>
                          <a:pt x="534" y="9"/>
                          <a:pt x="534" y="0"/>
                          <a:pt x="519" y="0"/>
                        </a:cubicBezTo>
                        <a:cubicBezTo>
                          <a:pt x="504" y="0"/>
                          <a:pt x="504" y="9"/>
                          <a:pt x="489" y="9"/>
                        </a:cubicBezTo>
                        <a:cubicBezTo>
                          <a:pt x="474" y="9"/>
                          <a:pt x="474" y="0"/>
                          <a:pt x="459" y="0"/>
                        </a:cubicBezTo>
                        <a:cubicBezTo>
                          <a:pt x="444" y="0"/>
                          <a:pt x="444" y="9"/>
                          <a:pt x="429" y="9"/>
                        </a:cubicBezTo>
                        <a:cubicBezTo>
                          <a:pt x="414" y="9"/>
                          <a:pt x="414" y="0"/>
                          <a:pt x="399" y="0"/>
                        </a:cubicBezTo>
                        <a:cubicBezTo>
                          <a:pt x="384" y="0"/>
                          <a:pt x="384" y="9"/>
                          <a:pt x="368" y="9"/>
                        </a:cubicBezTo>
                        <a:cubicBezTo>
                          <a:pt x="353" y="9"/>
                          <a:pt x="353" y="0"/>
                          <a:pt x="338" y="0"/>
                        </a:cubicBezTo>
                        <a:cubicBezTo>
                          <a:pt x="323" y="0"/>
                          <a:pt x="323" y="9"/>
                          <a:pt x="308" y="9"/>
                        </a:cubicBezTo>
                        <a:cubicBezTo>
                          <a:pt x="293" y="9"/>
                          <a:pt x="293" y="0"/>
                          <a:pt x="278" y="0"/>
                        </a:cubicBezTo>
                        <a:cubicBezTo>
                          <a:pt x="263" y="0"/>
                          <a:pt x="263" y="9"/>
                          <a:pt x="248" y="9"/>
                        </a:cubicBezTo>
                        <a:cubicBezTo>
                          <a:pt x="233" y="9"/>
                          <a:pt x="233" y="0"/>
                          <a:pt x="218" y="0"/>
                        </a:cubicBezTo>
                        <a:cubicBezTo>
                          <a:pt x="203" y="0"/>
                          <a:pt x="203" y="9"/>
                          <a:pt x="188" y="9"/>
                        </a:cubicBezTo>
                        <a:cubicBezTo>
                          <a:pt x="173" y="9"/>
                          <a:pt x="173" y="0"/>
                          <a:pt x="158" y="0"/>
                        </a:cubicBezTo>
                        <a:cubicBezTo>
                          <a:pt x="143" y="0"/>
                          <a:pt x="143" y="9"/>
                          <a:pt x="128" y="9"/>
                        </a:cubicBezTo>
                        <a:cubicBezTo>
                          <a:pt x="113" y="9"/>
                          <a:pt x="113" y="0"/>
                          <a:pt x="98" y="0"/>
                        </a:cubicBezTo>
                        <a:cubicBezTo>
                          <a:pt x="83" y="0"/>
                          <a:pt x="83" y="9"/>
                          <a:pt x="68" y="9"/>
                        </a:cubicBezTo>
                        <a:cubicBezTo>
                          <a:pt x="53" y="9"/>
                          <a:pt x="53" y="0"/>
                          <a:pt x="38" y="0"/>
                        </a:cubicBezTo>
                        <a:cubicBezTo>
                          <a:pt x="23" y="0"/>
                          <a:pt x="23" y="9"/>
                          <a:pt x="8" y="9"/>
                        </a:cubicBezTo>
                        <a:cubicBezTo>
                          <a:pt x="4" y="9"/>
                          <a:pt x="2" y="9"/>
                          <a:pt x="0" y="8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2" y="24"/>
                          <a:pt x="4" y="25"/>
                          <a:pt x="8" y="25"/>
                        </a:cubicBezTo>
                        <a:cubicBezTo>
                          <a:pt x="23" y="25"/>
                          <a:pt x="23" y="15"/>
                          <a:pt x="38" y="15"/>
                        </a:cubicBezTo>
                        <a:cubicBezTo>
                          <a:pt x="53" y="15"/>
                          <a:pt x="53" y="25"/>
                          <a:pt x="68" y="25"/>
                        </a:cubicBezTo>
                        <a:cubicBezTo>
                          <a:pt x="83" y="25"/>
                          <a:pt x="83" y="15"/>
                          <a:pt x="98" y="15"/>
                        </a:cubicBezTo>
                        <a:cubicBezTo>
                          <a:pt x="113" y="15"/>
                          <a:pt x="113" y="25"/>
                          <a:pt x="128" y="25"/>
                        </a:cubicBezTo>
                        <a:cubicBezTo>
                          <a:pt x="143" y="25"/>
                          <a:pt x="143" y="15"/>
                          <a:pt x="158" y="15"/>
                        </a:cubicBezTo>
                        <a:cubicBezTo>
                          <a:pt x="173" y="15"/>
                          <a:pt x="173" y="25"/>
                          <a:pt x="188" y="25"/>
                        </a:cubicBezTo>
                        <a:cubicBezTo>
                          <a:pt x="203" y="25"/>
                          <a:pt x="203" y="15"/>
                          <a:pt x="218" y="15"/>
                        </a:cubicBezTo>
                        <a:cubicBezTo>
                          <a:pt x="233" y="15"/>
                          <a:pt x="233" y="25"/>
                          <a:pt x="248" y="25"/>
                        </a:cubicBezTo>
                        <a:cubicBezTo>
                          <a:pt x="263" y="25"/>
                          <a:pt x="263" y="15"/>
                          <a:pt x="278" y="15"/>
                        </a:cubicBezTo>
                        <a:cubicBezTo>
                          <a:pt x="293" y="15"/>
                          <a:pt x="293" y="25"/>
                          <a:pt x="308" y="25"/>
                        </a:cubicBezTo>
                        <a:cubicBezTo>
                          <a:pt x="323" y="25"/>
                          <a:pt x="323" y="15"/>
                          <a:pt x="338" y="15"/>
                        </a:cubicBezTo>
                        <a:cubicBezTo>
                          <a:pt x="353" y="15"/>
                          <a:pt x="353" y="25"/>
                          <a:pt x="369" y="25"/>
                        </a:cubicBezTo>
                        <a:cubicBezTo>
                          <a:pt x="384" y="25"/>
                          <a:pt x="384" y="15"/>
                          <a:pt x="399" y="15"/>
                        </a:cubicBezTo>
                        <a:cubicBezTo>
                          <a:pt x="414" y="15"/>
                          <a:pt x="414" y="25"/>
                          <a:pt x="429" y="25"/>
                        </a:cubicBezTo>
                        <a:cubicBezTo>
                          <a:pt x="444" y="25"/>
                          <a:pt x="444" y="15"/>
                          <a:pt x="459" y="15"/>
                        </a:cubicBezTo>
                        <a:cubicBezTo>
                          <a:pt x="474" y="15"/>
                          <a:pt x="474" y="25"/>
                          <a:pt x="489" y="25"/>
                        </a:cubicBezTo>
                        <a:cubicBezTo>
                          <a:pt x="504" y="25"/>
                          <a:pt x="504" y="15"/>
                          <a:pt x="519" y="15"/>
                        </a:cubicBezTo>
                        <a:cubicBezTo>
                          <a:pt x="534" y="15"/>
                          <a:pt x="534" y="25"/>
                          <a:pt x="549" y="25"/>
                        </a:cubicBezTo>
                        <a:cubicBezTo>
                          <a:pt x="564" y="25"/>
                          <a:pt x="564" y="15"/>
                          <a:pt x="579" y="15"/>
                        </a:cubicBezTo>
                        <a:cubicBezTo>
                          <a:pt x="590" y="15"/>
                          <a:pt x="593" y="20"/>
                          <a:pt x="599" y="23"/>
                        </a:cubicBezTo>
                        <a:lnTo>
                          <a:pt x="599" y="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325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  <p:sp>
                <p:nvSpPr>
                  <p:cNvPr id="198" name="i$ḻíde">
                    <a:extLst>
                      <a:ext uri="{FF2B5EF4-FFF2-40B4-BE49-F238E27FC236}">
                        <a16:creationId xmlns:a16="http://schemas.microsoft.com/office/drawing/2014/main" id="{194F9702-5072-4E71-AD12-CD80795443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141" y="3910014"/>
                    <a:ext cx="9099549" cy="33337"/>
                  </a:xfrm>
                  <a:custGeom>
                    <a:avLst/>
                    <a:gdLst/>
                    <a:ahLst/>
                    <a:cxnLst>
                      <a:cxn ang="0">
                        <a:pos x="2471" y="9"/>
                      </a:cxn>
                      <a:cxn ang="0">
                        <a:pos x="5" y="9"/>
                      </a:cxn>
                      <a:cxn ang="0">
                        <a:pos x="0" y="5"/>
                      </a:cxn>
                      <a:cxn ang="0">
                        <a:pos x="5" y="0"/>
                      </a:cxn>
                      <a:cxn ang="0">
                        <a:pos x="2471" y="0"/>
                      </a:cxn>
                      <a:cxn ang="0">
                        <a:pos x="2475" y="5"/>
                      </a:cxn>
                      <a:cxn ang="0">
                        <a:pos x="2471" y="9"/>
                      </a:cxn>
                    </a:cxnLst>
                    <a:rect l="0" t="0" r="r" b="b"/>
                    <a:pathLst>
                      <a:path w="2475" h="9">
                        <a:moveTo>
                          <a:pt x="2471" y="9"/>
                        </a:moveTo>
                        <a:cubicBezTo>
                          <a:pt x="5" y="9"/>
                          <a:pt x="5" y="9"/>
                          <a:pt x="5" y="9"/>
                        </a:cubicBezTo>
                        <a:cubicBezTo>
                          <a:pt x="2" y="9"/>
                          <a:pt x="0" y="7"/>
                          <a:pt x="0" y="5"/>
                        </a:cubicBezTo>
                        <a:cubicBezTo>
                          <a:pt x="0" y="2"/>
                          <a:pt x="2" y="0"/>
                          <a:pt x="5" y="0"/>
                        </a:cubicBezTo>
                        <a:cubicBezTo>
                          <a:pt x="2471" y="0"/>
                          <a:pt x="2471" y="0"/>
                          <a:pt x="2471" y="0"/>
                        </a:cubicBezTo>
                        <a:cubicBezTo>
                          <a:pt x="2473" y="0"/>
                          <a:pt x="2475" y="2"/>
                          <a:pt x="2475" y="5"/>
                        </a:cubicBezTo>
                        <a:cubicBezTo>
                          <a:pt x="2475" y="7"/>
                          <a:pt x="2473" y="9"/>
                          <a:pt x="2471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 dirty="0">
                      <a:latin typeface="배달의민족 한나체 Air" panose="020B0600000101010101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00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2511108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2-2-1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 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50581" y="264236"/>
            <a:ext cx="8009852" cy="72669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데이터 전처리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9" name="그림 198">
            <a:extLst>
              <a:ext uri="{FF2B5EF4-FFF2-40B4-BE49-F238E27FC236}">
                <a16:creationId xmlns:a16="http://schemas.microsoft.com/office/drawing/2014/main" id="{7334A2AB-B984-2035-82D4-D0DA5B919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21"/>
          <a:stretch/>
        </p:blipFill>
        <p:spPr>
          <a:xfrm>
            <a:off x="631071" y="2084149"/>
            <a:ext cx="6663689" cy="316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071" y="1362075"/>
            <a:ext cx="329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정액법에 근거하여 파생 변수 추가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4741" y="2560132"/>
            <a:ext cx="663143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정액법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(straight-line method): 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내용연수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동안 매기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동안 금액을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감가상각하는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방법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감가상각대상금액을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내용연수로 나눈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동일한 금액을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매년 감가상각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a.k.a.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직선법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☞ 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매기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감가상각비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 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취득원가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잔존가치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)/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내용연수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dt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 (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 - S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)*(1/N)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2" name="íS1iḓè">
            <a:extLst>
              <a:ext uri="{FF2B5EF4-FFF2-40B4-BE49-F238E27FC236}">
                <a16:creationId xmlns:a16="http://schemas.microsoft.com/office/drawing/2014/main" id="{9964BCA1-73F0-4BE1-A699-5A429408ACA1}"/>
              </a:ext>
            </a:extLst>
          </p:cNvPr>
          <p:cNvSpPr/>
          <p:nvPr/>
        </p:nvSpPr>
        <p:spPr bwMode="auto">
          <a:xfrm flipH="1">
            <a:off x="4994160" y="7077"/>
            <a:ext cx="7183273" cy="6857624"/>
          </a:xfrm>
          <a:custGeom>
            <a:avLst/>
            <a:gdLst>
              <a:gd name="connsiteX0" fmla="*/ 0 w 7357707"/>
              <a:gd name="connsiteY0" fmla="*/ 0 h 7232650"/>
              <a:gd name="connsiteX1" fmla="*/ 2636168 w 7357707"/>
              <a:gd name="connsiteY1" fmla="*/ 0 h 7232650"/>
              <a:gd name="connsiteX2" fmla="*/ 7357707 w 7357707"/>
              <a:gd name="connsiteY2" fmla="*/ 7232650 h 7232650"/>
              <a:gd name="connsiteX3" fmla="*/ 4721539 w 7357707"/>
              <a:gd name="connsiteY3" fmla="*/ 723265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7707" h="7232650">
                <a:moveTo>
                  <a:pt x="0" y="0"/>
                </a:moveTo>
                <a:lnTo>
                  <a:pt x="2636168" y="0"/>
                </a:lnTo>
                <a:lnTo>
                  <a:pt x="7357707" y="7232650"/>
                </a:lnTo>
                <a:lnTo>
                  <a:pt x="4721539" y="723265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 w="57150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2800" b="1" dirty="0">
              <a:solidFill>
                <a:schemeClr val="lt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78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0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동차, 나무, 실외, 운송이(가) 표시된 사진&#10;&#10;자동 생성된 설명">
            <a:extLst>
              <a:ext uri="{FF2B5EF4-FFF2-40B4-BE49-F238E27FC236}">
                <a16:creationId xmlns:a16="http://schemas.microsoft.com/office/drawing/2014/main" id="{A36D2646-C1D7-5F72-5744-FD9CE59CF6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29420"/>
          <a:stretch/>
        </p:blipFill>
        <p:spPr>
          <a:xfrm>
            <a:off x="4921737" y="-1"/>
            <a:ext cx="7270264" cy="6858000"/>
          </a:xfrm>
          <a:prstGeom prst="flowChartPunchedCard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E4012A-A8F4-5C38-C436-778B0023A11B}"/>
              </a:ext>
            </a:extLst>
          </p:cNvPr>
          <p:cNvSpPr/>
          <p:nvPr/>
        </p:nvSpPr>
        <p:spPr>
          <a:xfrm>
            <a:off x="11108724" y="5782962"/>
            <a:ext cx="1083276" cy="1075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dirty="0">
                <a:latin typeface="배달의민족 한나체 Air" panose="020B0600000101010101" pitchFamily="50" charset="-127"/>
              </a:rPr>
              <a:t>x</a:t>
            </a:r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CDA1490C-39A8-46C6-86C1-8786D7DA7B7A}"/>
              </a:ext>
            </a:extLst>
          </p:cNvPr>
          <p:cNvSpPr/>
          <p:nvPr/>
        </p:nvSpPr>
        <p:spPr>
          <a:xfrm rot="2721397">
            <a:off x="10973464" y="4448942"/>
            <a:ext cx="809996" cy="3168172"/>
          </a:xfrm>
          <a:custGeom>
            <a:avLst/>
            <a:gdLst>
              <a:gd name="connsiteX0" fmla="*/ 1 w 809996"/>
              <a:gd name="connsiteY0" fmla="*/ 0 h 3168172"/>
              <a:gd name="connsiteX1" fmla="*/ 809996 w 809996"/>
              <a:gd name="connsiteY1" fmla="*/ 799974 h 3168172"/>
              <a:gd name="connsiteX2" fmla="*/ 809996 w 809996"/>
              <a:gd name="connsiteY2" fmla="*/ 2348030 h 3168172"/>
              <a:gd name="connsiteX3" fmla="*/ 0 w 809996"/>
              <a:gd name="connsiteY3" fmla="*/ 3168172 h 316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996" h="3168172">
                <a:moveTo>
                  <a:pt x="1" y="0"/>
                </a:moveTo>
                <a:lnTo>
                  <a:pt x="809996" y="799974"/>
                </a:lnTo>
                <a:lnTo>
                  <a:pt x="809996" y="2348030"/>
                </a:lnTo>
                <a:lnTo>
                  <a:pt x="0" y="3168172"/>
                </a:lnTo>
                <a:close/>
              </a:path>
            </a:pathLst>
          </a:custGeom>
          <a:solidFill>
            <a:srgbClr val="6B7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847CA4-EED3-A886-7E07-D98F1396A106}"/>
              </a:ext>
            </a:extLst>
          </p:cNvPr>
          <p:cNvSpPr/>
          <p:nvPr/>
        </p:nvSpPr>
        <p:spPr>
          <a:xfrm>
            <a:off x="4921737" y="0"/>
            <a:ext cx="1083276" cy="57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5E2DFC-E12F-73BE-BDA3-1F1735226981}"/>
              </a:ext>
            </a:extLst>
          </p:cNvPr>
          <p:cNvSpPr/>
          <p:nvPr/>
        </p:nvSpPr>
        <p:spPr>
          <a:xfrm>
            <a:off x="5740149" y="818239"/>
            <a:ext cx="1303202" cy="38135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C5FF6-8A1D-42BB-D49F-1D8ECC0407A8}"/>
              </a:ext>
            </a:extLst>
          </p:cNvPr>
          <p:cNvSpPr/>
          <p:nvPr/>
        </p:nvSpPr>
        <p:spPr>
          <a:xfrm>
            <a:off x="6600165" y="1600438"/>
            <a:ext cx="1303202" cy="2337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" name="Group 19">
            <a:extLst>
              <a:ext uri="{FF2B5EF4-FFF2-40B4-BE49-F238E27FC236}">
                <a16:creationId xmlns:a16="http://schemas.microsoft.com/office/drawing/2014/main" id="{2AEEED6D-9EE2-45C5-A3B6-8DDD1046B8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27092" b="14529"/>
          <a:stretch/>
        </p:blipFill>
        <p:spPr>
          <a:xfrm>
            <a:off x="1395664" y="0"/>
            <a:ext cx="7427652" cy="6858001"/>
          </a:xfrm>
          <a:prstGeom prst="rect">
            <a:avLst/>
          </a:prstGeom>
        </p:spPr>
      </p:pic>
      <p:sp>
        <p:nvSpPr>
          <p:cNvPr id="35" name="Group 34">
            <a:extLst>
              <a:ext uri="{FF2B5EF4-FFF2-40B4-BE49-F238E27FC236}">
                <a16:creationId xmlns:a16="http://schemas.microsoft.com/office/drawing/2014/main" id="{6EE17829-EB69-4640-A89C-3FEE80164BE1}"/>
              </a:ext>
            </a:extLst>
          </p:cNvPr>
          <p:cNvSpPr/>
          <p:nvPr/>
        </p:nvSpPr>
        <p:spPr>
          <a:xfrm>
            <a:off x="576260" y="276919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6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3</a:t>
            </a:r>
            <a:r>
              <a:rPr lang="en-US" altLang="ko-KR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 EDA</a:t>
            </a:r>
            <a:endParaRPr lang="zh-CN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10803020104030203" pitchFamily="2" charset="-79"/>
            </a:endParaRPr>
          </a:p>
        </p:txBody>
      </p:sp>
      <p:sp>
        <p:nvSpPr>
          <p:cNvPr id="10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2511108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2-2-1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 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97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차종 별 팔린 기간 </a:t>
            </a:r>
            <a:r>
              <a:rPr lang="en-US" altLang="ko-KR" sz="4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top 20</a:t>
            </a:r>
            <a:r>
              <a:rPr lang="ko-KR" altLang="en-US" sz="4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zh-CN" altLang="en-US" sz="4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215580"/>
            <a:ext cx="8426686" cy="547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9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cs typeface="Arial Unicode MS" panose="020B0604020202020204" pitchFamily="50" charset="-127"/>
              </a:rPr>
              <a:t>Decision Tree</a:t>
            </a:r>
            <a:endParaRPr lang="zh-CN" altLang="en-US" sz="4000" b="1" dirty="0">
              <a:cs typeface="Arial Unicode MS" panose="020B06040202020202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3425" y="1529834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속성 중요도 </a:t>
            </a:r>
            <a:endParaRPr lang="ko-KR" altLang="en-US" sz="2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3425" y="2075374"/>
            <a:ext cx="376853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국산차</a:t>
            </a: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기준 가격 속성 중요도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3426" y="2597106"/>
            <a:ext cx="119062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주행거리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3425" y="2966438"/>
            <a:ext cx="119062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연식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3426" y="3335770"/>
            <a:ext cx="119062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배기량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63" y="536260"/>
            <a:ext cx="7226671" cy="61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9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cs typeface="Arial Unicode MS" panose="020B0604020202020204" pitchFamily="50" charset="-127"/>
              </a:rPr>
              <a:t>Random Forest</a:t>
            </a:r>
            <a:endParaRPr lang="zh-CN" altLang="en-US" sz="4000" b="1" dirty="0">
              <a:cs typeface="Arial Unicode MS" panose="020B06040202020202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3425" y="1529834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속성 중요도 </a:t>
            </a:r>
            <a:endParaRPr lang="ko-KR" altLang="en-US" sz="2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425" y="2075374"/>
            <a:ext cx="376853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국산차</a:t>
            </a:r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기준 가격 속성 중요도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426" y="2597106"/>
            <a:ext cx="119062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주행거리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425" y="2966438"/>
            <a:ext cx="119062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연식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3426" y="3335770"/>
            <a:ext cx="119062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배기량</a:t>
            </a:r>
            <a:endParaRPr lang="en-US" altLang="ko-KR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29" y="535782"/>
            <a:ext cx="7226671" cy="5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9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CE4E00-C170-DD7F-9024-34516773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" y="1071977"/>
            <a:ext cx="5269925" cy="4837965"/>
          </a:xfrm>
          <a:prstGeom prst="rect">
            <a:avLst/>
          </a:prstGeom>
        </p:spPr>
      </p:pic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EDA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AD8114-4E2C-8369-9A38-B9D5B6A24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791" y="1335078"/>
            <a:ext cx="6704209" cy="43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5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F37244-EBE8-9FF7-226E-9DD4D205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56" y="1014195"/>
            <a:ext cx="4573135" cy="5102341"/>
          </a:xfrm>
          <a:prstGeom prst="rect">
            <a:avLst/>
          </a:prstGeom>
        </p:spPr>
      </p:pic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EDA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FF15D7-B519-86D9-4302-F55AA5851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89" y="1323340"/>
            <a:ext cx="5096502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1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동차, 나무, 실외, 운송이(가) 표시된 사진&#10;&#10;자동 생성된 설명">
            <a:extLst>
              <a:ext uri="{FF2B5EF4-FFF2-40B4-BE49-F238E27FC236}">
                <a16:creationId xmlns:a16="http://schemas.microsoft.com/office/drawing/2014/main" id="{A36D2646-C1D7-5F72-5744-FD9CE59CF6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29420"/>
          <a:stretch/>
        </p:blipFill>
        <p:spPr>
          <a:xfrm>
            <a:off x="4921737" y="-1"/>
            <a:ext cx="7270264" cy="6858000"/>
          </a:xfrm>
          <a:prstGeom prst="flowChartPunchedCard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E4012A-A8F4-5C38-C436-778B0023A11B}"/>
              </a:ext>
            </a:extLst>
          </p:cNvPr>
          <p:cNvSpPr/>
          <p:nvPr/>
        </p:nvSpPr>
        <p:spPr>
          <a:xfrm>
            <a:off x="11108724" y="5782962"/>
            <a:ext cx="1083276" cy="1075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dirty="0">
                <a:latin typeface="배달의민족 한나체 Air" panose="020B0600000101010101" pitchFamily="50" charset="-127"/>
              </a:rPr>
              <a:t>x</a:t>
            </a:r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CDA1490C-39A8-46C6-86C1-8786D7DA7B7A}"/>
              </a:ext>
            </a:extLst>
          </p:cNvPr>
          <p:cNvSpPr/>
          <p:nvPr/>
        </p:nvSpPr>
        <p:spPr>
          <a:xfrm rot="2721397">
            <a:off x="10973464" y="4448942"/>
            <a:ext cx="809996" cy="3168172"/>
          </a:xfrm>
          <a:custGeom>
            <a:avLst/>
            <a:gdLst>
              <a:gd name="connsiteX0" fmla="*/ 1 w 809996"/>
              <a:gd name="connsiteY0" fmla="*/ 0 h 3168172"/>
              <a:gd name="connsiteX1" fmla="*/ 809996 w 809996"/>
              <a:gd name="connsiteY1" fmla="*/ 799974 h 3168172"/>
              <a:gd name="connsiteX2" fmla="*/ 809996 w 809996"/>
              <a:gd name="connsiteY2" fmla="*/ 2348030 h 3168172"/>
              <a:gd name="connsiteX3" fmla="*/ 0 w 809996"/>
              <a:gd name="connsiteY3" fmla="*/ 3168172 h 316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996" h="3168172">
                <a:moveTo>
                  <a:pt x="1" y="0"/>
                </a:moveTo>
                <a:lnTo>
                  <a:pt x="809996" y="799974"/>
                </a:lnTo>
                <a:lnTo>
                  <a:pt x="809996" y="2348030"/>
                </a:lnTo>
                <a:lnTo>
                  <a:pt x="0" y="3168172"/>
                </a:lnTo>
                <a:close/>
              </a:path>
            </a:pathLst>
          </a:custGeom>
          <a:solidFill>
            <a:srgbClr val="6B7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847CA4-EED3-A886-7E07-D98F1396A106}"/>
              </a:ext>
            </a:extLst>
          </p:cNvPr>
          <p:cNvSpPr/>
          <p:nvPr/>
        </p:nvSpPr>
        <p:spPr>
          <a:xfrm>
            <a:off x="4921737" y="0"/>
            <a:ext cx="1083276" cy="57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5E2DFC-E12F-73BE-BDA3-1F1735226981}"/>
              </a:ext>
            </a:extLst>
          </p:cNvPr>
          <p:cNvSpPr/>
          <p:nvPr/>
        </p:nvSpPr>
        <p:spPr>
          <a:xfrm>
            <a:off x="5740149" y="818239"/>
            <a:ext cx="1303202" cy="38135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C5FF6-8A1D-42BB-D49F-1D8ECC0407A8}"/>
              </a:ext>
            </a:extLst>
          </p:cNvPr>
          <p:cNvSpPr/>
          <p:nvPr/>
        </p:nvSpPr>
        <p:spPr>
          <a:xfrm>
            <a:off x="6600165" y="1600438"/>
            <a:ext cx="1303202" cy="2337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" name="Group 19">
            <a:extLst>
              <a:ext uri="{FF2B5EF4-FFF2-40B4-BE49-F238E27FC236}">
                <a16:creationId xmlns:a16="http://schemas.microsoft.com/office/drawing/2014/main" id="{2AEEED6D-9EE2-45C5-A3B6-8DDD1046B8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27092" b="14529"/>
          <a:stretch/>
        </p:blipFill>
        <p:spPr>
          <a:xfrm>
            <a:off x="1395664" y="0"/>
            <a:ext cx="7427652" cy="6858001"/>
          </a:xfrm>
          <a:prstGeom prst="rect">
            <a:avLst/>
          </a:prstGeom>
        </p:spPr>
      </p:pic>
      <p:sp>
        <p:nvSpPr>
          <p:cNvPr id="35" name="Group 34">
            <a:extLst>
              <a:ext uri="{FF2B5EF4-FFF2-40B4-BE49-F238E27FC236}">
                <a16:creationId xmlns:a16="http://schemas.microsoft.com/office/drawing/2014/main" id="{6EE17829-EB69-4640-A89C-3FEE80164BE1}"/>
              </a:ext>
            </a:extLst>
          </p:cNvPr>
          <p:cNvSpPr/>
          <p:nvPr/>
        </p:nvSpPr>
        <p:spPr>
          <a:xfrm>
            <a:off x="576260" y="276919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4 </a:t>
            </a:r>
            <a:r>
              <a:rPr lang="ko-KR" altLang="en-US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모델 선택 및 평가</a:t>
            </a:r>
            <a:r>
              <a:rPr lang="en-US" altLang="ko-KR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 </a:t>
            </a:r>
            <a:endParaRPr lang="zh-CN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6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roup">
            <a:extLst>
              <a:ext uri="{FF2B5EF4-FFF2-40B4-BE49-F238E27FC236}">
                <a16:creationId xmlns:a16="http://schemas.microsoft.com/office/drawing/2014/main" id="{8437D043-C7CF-4626-814A-41560928112F}"/>
              </a:ext>
            </a:extLst>
          </p:cNvPr>
          <p:cNvSpPr/>
          <p:nvPr/>
        </p:nvSpPr>
        <p:spPr>
          <a:xfrm>
            <a:off x="9084739" y="3878725"/>
            <a:ext cx="728736" cy="728736"/>
          </a:xfrm>
          <a:prstGeom prst="roundRect">
            <a:avLst/>
          </a:prstGeom>
          <a:solidFill>
            <a:schemeClr val="accent5">
              <a:alpha val="32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78" name="Group">
            <a:extLst>
              <a:ext uri="{FF2B5EF4-FFF2-40B4-BE49-F238E27FC236}">
                <a16:creationId xmlns:a16="http://schemas.microsoft.com/office/drawing/2014/main" id="{8437D043-C7CF-4626-814A-41560928112F}"/>
              </a:ext>
            </a:extLst>
          </p:cNvPr>
          <p:cNvSpPr/>
          <p:nvPr/>
        </p:nvSpPr>
        <p:spPr>
          <a:xfrm>
            <a:off x="7364347" y="3872308"/>
            <a:ext cx="728736" cy="728736"/>
          </a:xfrm>
          <a:prstGeom prst="roundRect">
            <a:avLst/>
          </a:prstGeom>
          <a:solidFill>
            <a:schemeClr val="accent5">
              <a:alpha val="32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79" name="Group">
            <a:extLst>
              <a:ext uri="{FF2B5EF4-FFF2-40B4-BE49-F238E27FC236}">
                <a16:creationId xmlns:a16="http://schemas.microsoft.com/office/drawing/2014/main" id="{8437D043-C7CF-4626-814A-41560928112F}"/>
              </a:ext>
            </a:extLst>
          </p:cNvPr>
          <p:cNvSpPr/>
          <p:nvPr/>
        </p:nvSpPr>
        <p:spPr>
          <a:xfrm>
            <a:off x="5683326" y="3878726"/>
            <a:ext cx="728736" cy="728736"/>
          </a:xfrm>
          <a:prstGeom prst="roundRect">
            <a:avLst/>
          </a:prstGeom>
          <a:solidFill>
            <a:schemeClr val="accent5">
              <a:alpha val="32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76" name="Group">
            <a:extLst>
              <a:ext uri="{FF2B5EF4-FFF2-40B4-BE49-F238E27FC236}">
                <a16:creationId xmlns:a16="http://schemas.microsoft.com/office/drawing/2014/main" id="{8437D043-C7CF-4626-814A-41560928112F}"/>
              </a:ext>
            </a:extLst>
          </p:cNvPr>
          <p:cNvSpPr/>
          <p:nvPr/>
        </p:nvSpPr>
        <p:spPr>
          <a:xfrm>
            <a:off x="2340785" y="3906661"/>
            <a:ext cx="728736" cy="728736"/>
          </a:xfrm>
          <a:prstGeom prst="roundRect">
            <a:avLst/>
          </a:prstGeom>
          <a:solidFill>
            <a:schemeClr val="accent5">
              <a:alpha val="32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80" name="Group">
            <a:extLst>
              <a:ext uri="{FF2B5EF4-FFF2-40B4-BE49-F238E27FC236}">
                <a16:creationId xmlns:a16="http://schemas.microsoft.com/office/drawing/2014/main" id="{8437D043-C7CF-4626-814A-41560928112F}"/>
              </a:ext>
            </a:extLst>
          </p:cNvPr>
          <p:cNvSpPr/>
          <p:nvPr/>
        </p:nvSpPr>
        <p:spPr>
          <a:xfrm>
            <a:off x="3941395" y="3906661"/>
            <a:ext cx="728736" cy="728736"/>
          </a:xfrm>
          <a:prstGeom prst="roundRect">
            <a:avLst/>
          </a:prstGeom>
          <a:solidFill>
            <a:schemeClr val="accent5">
              <a:alpha val="32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배달의민족 한나체 Air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41" y="4698341"/>
            <a:ext cx="2011384" cy="1509410"/>
          </a:xfrm>
          <a:prstGeom prst="rect">
            <a:avLst/>
          </a:prstGeom>
        </p:spPr>
      </p:pic>
      <p:pic>
        <p:nvPicPr>
          <p:cNvPr id="5" name="Group 4">
            <a:extLst>
              <a:ext uri="{FF2B5EF4-FFF2-40B4-BE49-F238E27FC236}">
                <a16:creationId xmlns:a16="http://schemas.microsoft.com/office/drawing/2014/main" id="{BA3F3DEA-FBDF-4DC2-B6C7-C4EBAEE43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447"/>
          <a:stretch/>
        </p:blipFill>
        <p:spPr>
          <a:xfrm>
            <a:off x="675229" y="-1"/>
            <a:ext cx="10841542" cy="1683895"/>
          </a:xfrm>
          <a:prstGeom prst="rect">
            <a:avLst/>
          </a:prstGeom>
        </p:spPr>
      </p:pic>
      <p:pic>
        <p:nvPicPr>
          <p:cNvPr id="6" name="Group 5">
            <a:extLst>
              <a:ext uri="{FF2B5EF4-FFF2-40B4-BE49-F238E27FC236}">
                <a16:creationId xmlns:a16="http://schemas.microsoft.com/office/drawing/2014/main" id="{791A1D1B-6A23-474E-8AEC-959F7532A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82" b="71733"/>
          <a:stretch/>
        </p:blipFill>
        <p:spPr>
          <a:xfrm>
            <a:off x="0" y="5637879"/>
            <a:ext cx="3676175" cy="1220121"/>
          </a:xfrm>
          <a:prstGeom prst="rect">
            <a:avLst/>
          </a:prstGeom>
        </p:spPr>
      </p:pic>
      <p:pic>
        <p:nvPicPr>
          <p:cNvPr id="7" name="Group 6">
            <a:extLst>
              <a:ext uri="{FF2B5EF4-FFF2-40B4-BE49-F238E27FC236}">
                <a16:creationId xmlns:a16="http://schemas.microsoft.com/office/drawing/2014/main" id="{1FBC738A-7E72-4468-9363-1F510500B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982" b="71733"/>
          <a:stretch/>
        </p:blipFill>
        <p:spPr>
          <a:xfrm>
            <a:off x="8515827" y="5637879"/>
            <a:ext cx="3676173" cy="1220121"/>
          </a:xfrm>
          <a:prstGeom prst="rect">
            <a:avLst/>
          </a:prstGeom>
        </p:spPr>
      </p:pic>
      <p:sp>
        <p:nvSpPr>
          <p:cNvPr id="46" name="Group 33">
            <a:extLst>
              <a:ext uri="{FF2B5EF4-FFF2-40B4-BE49-F238E27FC236}">
                <a16:creationId xmlns:a16="http://schemas.microsoft.com/office/drawing/2014/main" id="{CFCF159B-BCA5-48D2-91CD-AF22490DBB94}"/>
              </a:ext>
            </a:extLst>
          </p:cNvPr>
          <p:cNvSpPr txBox="1"/>
          <p:nvPr/>
        </p:nvSpPr>
        <p:spPr>
          <a:xfrm>
            <a:off x="4094749" y="551384"/>
            <a:ext cx="4002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든든카</a:t>
            </a:r>
            <a:r>
              <a:rPr lang="ko-KR" altLang="en-US" sz="48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4800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팀소개</a:t>
            </a:r>
            <a:endParaRPr lang="zh-CN" altLang="en-US" sz="4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7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745750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1-1-1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팀소개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7" name="Group">
            <a:extLst>
              <a:ext uri="{FF2B5EF4-FFF2-40B4-BE49-F238E27FC236}">
                <a16:creationId xmlns:a16="http://schemas.microsoft.com/office/drawing/2014/main" id="{E91A74BF-7899-4900-A8D2-0684E6F28521}"/>
              </a:ext>
            </a:extLst>
          </p:cNvPr>
          <p:cNvSpPr/>
          <p:nvPr/>
        </p:nvSpPr>
        <p:spPr>
          <a:xfrm>
            <a:off x="3488672" y="3323405"/>
            <a:ext cx="1734132" cy="502336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이유영</a:t>
            </a:r>
            <a:endParaRPr lang="zh-CN" altLang="en-US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8" name="Group">
            <a:extLst>
              <a:ext uri="{FF2B5EF4-FFF2-40B4-BE49-F238E27FC236}">
                <a16:creationId xmlns:a16="http://schemas.microsoft.com/office/drawing/2014/main" id="{E91A74BF-7899-4900-A8D2-0684E6F28521}"/>
              </a:ext>
            </a:extLst>
          </p:cNvPr>
          <p:cNvSpPr/>
          <p:nvPr/>
        </p:nvSpPr>
        <p:spPr>
          <a:xfrm>
            <a:off x="5198555" y="3308596"/>
            <a:ext cx="1734132" cy="502336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김동욱</a:t>
            </a:r>
            <a:endParaRPr lang="zh-CN" altLang="en-US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0" name="Group">
            <a:extLst>
              <a:ext uri="{FF2B5EF4-FFF2-40B4-BE49-F238E27FC236}">
                <a16:creationId xmlns:a16="http://schemas.microsoft.com/office/drawing/2014/main" id="{E91A74BF-7899-4900-A8D2-0684E6F28521}"/>
              </a:ext>
            </a:extLst>
          </p:cNvPr>
          <p:cNvSpPr/>
          <p:nvPr/>
        </p:nvSpPr>
        <p:spPr>
          <a:xfrm>
            <a:off x="8582041" y="3304998"/>
            <a:ext cx="1734132" cy="502336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이준성</a:t>
            </a:r>
            <a:endParaRPr lang="zh-CN" altLang="en-US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25512" y="1863061"/>
            <a:ext cx="1734132" cy="1977635"/>
            <a:chOff x="358088" y="1515108"/>
            <a:chExt cx="1734132" cy="1977635"/>
          </a:xfrm>
        </p:grpSpPr>
        <p:sp>
          <p:nvSpPr>
            <p:cNvPr id="56" name="Group">
              <a:extLst>
                <a:ext uri="{FF2B5EF4-FFF2-40B4-BE49-F238E27FC236}">
                  <a16:creationId xmlns:a16="http://schemas.microsoft.com/office/drawing/2014/main" id="{E91A74BF-7899-4900-A8D2-0684E6F28521}"/>
                </a:ext>
              </a:extLst>
            </p:cNvPr>
            <p:cNvSpPr/>
            <p:nvPr/>
          </p:nvSpPr>
          <p:spPr>
            <a:xfrm>
              <a:off x="358088" y="2990407"/>
              <a:ext cx="1734132" cy="502336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이현규</a:t>
              </a:r>
              <a:endParaRPr lang="zh-CN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954" y="1515108"/>
              <a:ext cx="1094400" cy="1475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6872549" y="1831191"/>
            <a:ext cx="1734132" cy="1918732"/>
            <a:chOff x="7648761" y="1592214"/>
            <a:chExt cx="1734132" cy="1918732"/>
          </a:xfrm>
        </p:grpSpPr>
        <p:sp>
          <p:nvSpPr>
            <p:cNvPr id="59" name="Group">
              <a:extLst>
                <a:ext uri="{FF2B5EF4-FFF2-40B4-BE49-F238E27FC236}">
                  <a16:creationId xmlns:a16="http://schemas.microsoft.com/office/drawing/2014/main" id="{E91A74BF-7899-4900-A8D2-0684E6F28521}"/>
                </a:ext>
              </a:extLst>
            </p:cNvPr>
            <p:cNvSpPr/>
            <p:nvPr/>
          </p:nvSpPr>
          <p:spPr>
            <a:xfrm>
              <a:off x="7648761" y="3008610"/>
              <a:ext cx="1734132" cy="502336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김승욱</a:t>
              </a:r>
              <a:endParaRPr lang="zh-CN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3854" y="1592214"/>
              <a:ext cx="1083945" cy="144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07" y="1852957"/>
            <a:ext cx="1094400" cy="147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420" y="1831861"/>
            <a:ext cx="1094400" cy="14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050" y="1852957"/>
            <a:ext cx="1095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12" y="4536540"/>
            <a:ext cx="2903618" cy="1935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49" y="4791495"/>
            <a:ext cx="2761281" cy="16311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05" y="4899287"/>
            <a:ext cx="1607463" cy="134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2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모델링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C12D8F-13B4-2D5B-9DA3-8270263CA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06" y="1438267"/>
            <a:ext cx="3276976" cy="1830713"/>
          </a:xfrm>
          <a:prstGeom prst="rect">
            <a:avLst/>
          </a:prstGeom>
        </p:spPr>
      </p:pic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688BCD67-9523-CA8E-E336-2D552B52775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156" y="1855106"/>
            <a:ext cx="2671650" cy="128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784781-5F21-506C-B79A-698109BD9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023" y="2848954"/>
            <a:ext cx="2995977" cy="1673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886F63-2923-D621-09F7-77E974033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693052"/>
            <a:ext cx="3891238" cy="9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6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모델링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EBCD9C0-7C76-8EB8-537F-AEAF00ECFEAE}"/>
              </a:ext>
            </a:extLst>
          </p:cNvPr>
          <p:cNvSpPr/>
          <p:nvPr/>
        </p:nvSpPr>
        <p:spPr>
          <a:xfrm>
            <a:off x="2254250" y="1214014"/>
            <a:ext cx="7449820" cy="1071986"/>
          </a:xfrm>
          <a:prstGeom prst="roundRect">
            <a:avLst/>
          </a:prstGeom>
          <a:noFill/>
          <a:ln w="47625">
            <a:solidFill>
              <a:srgbClr val="6B7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Model Input</a:t>
            </a:r>
          </a:p>
          <a:p>
            <a:pPr algn="ctr"/>
            <a:r>
              <a:rPr kumimoji="1" lang="en-US" altLang="x-none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 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브랜드</a:t>
            </a:r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주행거리 </a:t>
            </a:r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색상</a:t>
            </a:r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사고이력 등 </a:t>
            </a:r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12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개 요소</a:t>
            </a:r>
            <a:r>
              <a:rPr kumimoji="1" lang="en-US" altLang="x-none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x-none" altLang="en-US" sz="24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BD6E3B-0EF2-AC97-6639-607B8EAF0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08980" y="2400282"/>
            <a:ext cx="574040" cy="574040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DE8E134-FF12-1861-7166-6BA1555BC644}"/>
              </a:ext>
            </a:extLst>
          </p:cNvPr>
          <p:cNvSpPr/>
          <p:nvPr/>
        </p:nvSpPr>
        <p:spPr>
          <a:xfrm>
            <a:off x="3524250" y="3088604"/>
            <a:ext cx="5143500" cy="1186268"/>
          </a:xfrm>
          <a:prstGeom prst="roundRect">
            <a:avLst/>
          </a:prstGeom>
          <a:noFill/>
          <a:ln w="47625">
            <a:solidFill>
              <a:srgbClr val="6B7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Regression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x-none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Model</a:t>
            </a:r>
            <a:endParaRPr kumimoji="1" lang="x-none" altLang="en-US" sz="24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154741-7F06-1713-02EC-97365E51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08980" y="4425966"/>
            <a:ext cx="574040" cy="574040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7D471C3-9655-AC92-F017-D3E7DB8296A3}"/>
              </a:ext>
            </a:extLst>
          </p:cNvPr>
          <p:cNvSpPr/>
          <p:nvPr/>
        </p:nvSpPr>
        <p:spPr>
          <a:xfrm>
            <a:off x="3524250" y="5151100"/>
            <a:ext cx="5143500" cy="1186268"/>
          </a:xfrm>
          <a:prstGeom prst="roundRect">
            <a:avLst/>
          </a:prstGeom>
          <a:noFill/>
          <a:ln w="47625">
            <a:solidFill>
              <a:srgbClr val="6B7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Output</a:t>
            </a:r>
          </a:p>
          <a:p>
            <a:pPr algn="ctr"/>
            <a:r>
              <a:rPr kumimoji="1" lang="en-US" altLang="x-none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( </a:t>
            </a:r>
            <a:r>
              <a:rPr kumimoji="1" lang="ko-KR" altLang="en-US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중고차 예상 시세 </a:t>
            </a:r>
            <a:r>
              <a:rPr kumimoji="1" lang="en-US" altLang="ko-KR" sz="2400" b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x-none" altLang="en-US" sz="2400" b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01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모델링 평가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D6B1B78D-5DD1-D3DD-AC02-D176F2B0F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460266"/>
              </p:ext>
            </p:extLst>
          </p:nvPr>
        </p:nvGraphicFramePr>
        <p:xfrm>
          <a:off x="1049714" y="1479021"/>
          <a:ext cx="10380285" cy="4773185"/>
        </p:xfrm>
        <a:graphic>
          <a:graphicData uri="http://schemas.openxmlformats.org/drawingml/2006/table">
            <a:tbl>
              <a:tblPr firstRow="1" bandRow="1"/>
              <a:tblGrid>
                <a:gridCol w="2076057">
                  <a:extLst>
                    <a:ext uri="{9D8B030D-6E8A-4147-A177-3AD203B41FA5}">
                      <a16:colId xmlns:a16="http://schemas.microsoft.com/office/drawing/2014/main" val="4101995123"/>
                    </a:ext>
                  </a:extLst>
                </a:gridCol>
                <a:gridCol w="2076057">
                  <a:extLst>
                    <a:ext uri="{9D8B030D-6E8A-4147-A177-3AD203B41FA5}">
                      <a16:colId xmlns:a16="http://schemas.microsoft.com/office/drawing/2014/main" val="2225716703"/>
                    </a:ext>
                  </a:extLst>
                </a:gridCol>
                <a:gridCol w="2076057">
                  <a:extLst>
                    <a:ext uri="{9D8B030D-6E8A-4147-A177-3AD203B41FA5}">
                      <a16:colId xmlns:a16="http://schemas.microsoft.com/office/drawing/2014/main" val="2540581237"/>
                    </a:ext>
                  </a:extLst>
                </a:gridCol>
                <a:gridCol w="2076057">
                  <a:extLst>
                    <a:ext uri="{9D8B030D-6E8A-4147-A177-3AD203B41FA5}">
                      <a16:colId xmlns:a16="http://schemas.microsoft.com/office/drawing/2014/main" val="1563621702"/>
                    </a:ext>
                  </a:extLst>
                </a:gridCol>
                <a:gridCol w="2076057">
                  <a:extLst>
                    <a:ext uri="{9D8B030D-6E8A-4147-A177-3AD203B41FA5}">
                      <a16:colId xmlns:a16="http://schemas.microsoft.com/office/drawing/2014/main" val="862228630"/>
                    </a:ext>
                  </a:extLst>
                </a:gridCol>
              </a:tblGrid>
              <a:tr h="450787">
                <a:tc rowSpan="2">
                  <a:txBody>
                    <a:bodyPr/>
                    <a:lstStyle/>
                    <a:p>
                      <a:pPr algn="ctr"/>
                      <a:r>
                        <a:rPr lang="x-none" altLang="en-US" dirty="0">
                          <a:latin typeface="배달의민족 한나체 Air" panose="020B0600000101010101" pitchFamily="50" charset="-127"/>
                        </a:rPr>
                        <a:t>모델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국산차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x-none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외제차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altLang="x-none" dirty="0"/>
                        <a:t>MAE</a:t>
                      </a:r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366163"/>
                  </a:ext>
                </a:extLst>
              </a:tr>
              <a:tr h="450787">
                <a:tc vMerge="1">
                  <a:txBody>
                    <a:bodyPr/>
                    <a:lstStyle/>
                    <a:p>
                      <a:endParaRPr lang="x-non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RMSE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MAE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RMSE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MAE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854434"/>
                  </a:ext>
                </a:extLst>
              </a:tr>
              <a:tr h="716102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0.18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0.14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0.09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0.25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138598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L</a:t>
                      </a:r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 Regularization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0.22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0.18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0.13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0.10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25958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L2 Regularization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0.18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0.14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0.09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0.06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28320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Decision Tree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0.13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0.09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0.10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0.07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717577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0.10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0.07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0.08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0.05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015536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배달의민족 한나체 Air" panose="020B0600000101010101" pitchFamily="50" charset="-127"/>
                        </a:rPr>
                        <a:t>Light Gradient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0.01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0.0702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0.058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0.0848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039512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 err="1">
                          <a:latin typeface="배달의민족 한나체 Air" panose="020B0600000101010101" pitchFamily="50" charset="-127"/>
                        </a:rPr>
                        <a:t>XGBoost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0.09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0.0688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0.07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0.05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298798"/>
                  </a:ext>
                </a:extLst>
              </a:tr>
              <a:tr h="450787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DNN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0.9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>
                          <a:latin typeface="배달의민족 한나체 Air" panose="020B0600000101010101" pitchFamily="50" charset="-127"/>
                        </a:rPr>
                        <a:t>0.25</a:t>
                      </a:r>
                      <a:endParaRPr lang="x-none" altLang="en-US" dirty="0">
                        <a:latin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134706"/>
                  </a:ext>
                </a:extLst>
              </a:tr>
            </a:tbl>
          </a:graphicData>
        </a:graphic>
      </p:graphicFrame>
      <p:sp>
        <p:nvSpPr>
          <p:cNvPr id="6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925829" y="5366522"/>
            <a:ext cx="10551795" cy="409074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86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D115CE3-F06F-903B-74E0-3F69C176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98" y="1037687"/>
            <a:ext cx="5222816" cy="5089425"/>
          </a:xfrm>
          <a:prstGeom prst="rect">
            <a:avLst/>
          </a:prstGeom>
        </p:spPr>
      </p:pic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56" y="287499"/>
            <a:ext cx="10515600" cy="72669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>
                <a:latin typeface="BM HANNA Air OTF" panose="020B0600000101010101" pitchFamily="34" charset="-127"/>
                <a:ea typeface="BM HANNA Air OTF" panose="020B0600000101010101" pitchFamily="34" charset="-127"/>
              </a:rPr>
              <a:t>XGBOOST </a:t>
            </a:r>
            <a:r>
              <a:rPr lang="ko-KR" altLang="en-US" sz="4000" b="1" dirty="0" smtClean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모델링 </a:t>
            </a:r>
            <a:r>
              <a:rPr lang="ko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평가</a:t>
            </a:r>
            <a:endParaRPr lang="zh-CN" altLang="en-US" sz="40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3EDBCB-A0A6-333D-80DC-E6EBC224167F}"/>
              </a:ext>
            </a:extLst>
          </p:cNvPr>
          <p:cNvSpPr/>
          <p:nvPr/>
        </p:nvSpPr>
        <p:spPr>
          <a:xfrm>
            <a:off x="0" y="2946"/>
            <a:ext cx="925830" cy="202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0" name="Group 4">
            <a:extLst>
              <a:ext uri="{FF2B5EF4-FFF2-40B4-BE49-F238E27FC236}">
                <a16:creationId xmlns:a16="http://schemas.microsoft.com/office/drawing/2014/main" id="{9827577D-FD24-3C69-272B-05AA6D2622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157" t="75447" r="39135"/>
          <a:stretch/>
        </p:blipFill>
        <p:spPr>
          <a:xfrm rot="16200000">
            <a:off x="-512830" y="512830"/>
            <a:ext cx="2075374" cy="1049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CAD959-4337-59AE-9555-86FA470B9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962" y="1037688"/>
            <a:ext cx="5222816" cy="5089424"/>
          </a:xfrm>
          <a:prstGeom prst="rect">
            <a:avLst/>
          </a:prstGeom>
        </p:spPr>
      </p:pic>
      <p:sp>
        <p:nvSpPr>
          <p:cNvPr id="8" name="Group 1">
            <a:extLst>
              <a:ext uri="{FF2B5EF4-FFF2-40B4-BE49-F238E27FC236}">
                <a16:creationId xmlns:a16="http://schemas.microsoft.com/office/drawing/2014/main" id="{785562DB-90E3-86EC-79ED-4C18897096E9}"/>
              </a:ext>
            </a:extLst>
          </p:cNvPr>
          <p:cNvSpPr txBox="1">
            <a:spLocks/>
          </p:cNvSpPr>
          <p:nvPr/>
        </p:nvSpPr>
        <p:spPr>
          <a:xfrm>
            <a:off x="2960056" y="5946675"/>
            <a:ext cx="1909124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r>
              <a:rPr lang="ko-KR" altLang="en-US" sz="28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국산차</a:t>
            </a:r>
            <a:endParaRPr lang="zh-CN" altLang="en-US" sz="2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Group 1">
            <a:extLst>
              <a:ext uri="{FF2B5EF4-FFF2-40B4-BE49-F238E27FC236}">
                <a16:creationId xmlns:a16="http://schemas.microsoft.com/office/drawing/2014/main" id="{D9DF456F-CB7B-42CB-779A-31934E626CC0}"/>
              </a:ext>
            </a:extLst>
          </p:cNvPr>
          <p:cNvSpPr txBox="1">
            <a:spLocks/>
          </p:cNvSpPr>
          <p:nvPr/>
        </p:nvSpPr>
        <p:spPr>
          <a:xfrm>
            <a:off x="8518846" y="5946675"/>
            <a:ext cx="1150934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r>
              <a:rPr lang="ko-KR" altLang="en-US" sz="28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외제차</a:t>
            </a:r>
            <a:endParaRPr lang="zh-CN" altLang="en-US" sz="28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동차, 나무, 실외, 운송이(가) 표시된 사진&#10;&#10;자동 생성된 설명">
            <a:extLst>
              <a:ext uri="{FF2B5EF4-FFF2-40B4-BE49-F238E27FC236}">
                <a16:creationId xmlns:a16="http://schemas.microsoft.com/office/drawing/2014/main" id="{A36D2646-C1D7-5F72-5744-FD9CE59CF6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29420"/>
          <a:stretch/>
        </p:blipFill>
        <p:spPr>
          <a:xfrm>
            <a:off x="4921737" y="-1"/>
            <a:ext cx="7270264" cy="6858000"/>
          </a:xfrm>
          <a:prstGeom prst="flowChartPunchedCard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E4012A-A8F4-5C38-C436-778B0023A11B}"/>
              </a:ext>
            </a:extLst>
          </p:cNvPr>
          <p:cNvSpPr/>
          <p:nvPr/>
        </p:nvSpPr>
        <p:spPr>
          <a:xfrm>
            <a:off x="11108724" y="5782962"/>
            <a:ext cx="1083276" cy="1075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dirty="0">
                <a:latin typeface="배달의민족 한나체 Air" panose="020B0600000101010101" pitchFamily="50" charset="-127"/>
              </a:rPr>
              <a:t>x</a:t>
            </a:r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CDA1490C-39A8-46C6-86C1-8786D7DA7B7A}"/>
              </a:ext>
            </a:extLst>
          </p:cNvPr>
          <p:cNvSpPr/>
          <p:nvPr/>
        </p:nvSpPr>
        <p:spPr>
          <a:xfrm rot="2721397">
            <a:off x="10973464" y="4448942"/>
            <a:ext cx="809996" cy="3168172"/>
          </a:xfrm>
          <a:custGeom>
            <a:avLst/>
            <a:gdLst>
              <a:gd name="connsiteX0" fmla="*/ 1 w 809996"/>
              <a:gd name="connsiteY0" fmla="*/ 0 h 3168172"/>
              <a:gd name="connsiteX1" fmla="*/ 809996 w 809996"/>
              <a:gd name="connsiteY1" fmla="*/ 799974 h 3168172"/>
              <a:gd name="connsiteX2" fmla="*/ 809996 w 809996"/>
              <a:gd name="connsiteY2" fmla="*/ 2348030 h 3168172"/>
              <a:gd name="connsiteX3" fmla="*/ 0 w 809996"/>
              <a:gd name="connsiteY3" fmla="*/ 3168172 h 316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996" h="3168172">
                <a:moveTo>
                  <a:pt x="1" y="0"/>
                </a:moveTo>
                <a:lnTo>
                  <a:pt x="809996" y="799974"/>
                </a:lnTo>
                <a:lnTo>
                  <a:pt x="809996" y="2348030"/>
                </a:lnTo>
                <a:lnTo>
                  <a:pt x="0" y="3168172"/>
                </a:lnTo>
                <a:close/>
              </a:path>
            </a:pathLst>
          </a:custGeom>
          <a:solidFill>
            <a:srgbClr val="6B7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847CA4-EED3-A886-7E07-D98F1396A106}"/>
              </a:ext>
            </a:extLst>
          </p:cNvPr>
          <p:cNvSpPr/>
          <p:nvPr/>
        </p:nvSpPr>
        <p:spPr>
          <a:xfrm>
            <a:off x="4921737" y="0"/>
            <a:ext cx="1083276" cy="57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5E2DFC-E12F-73BE-BDA3-1F1735226981}"/>
              </a:ext>
            </a:extLst>
          </p:cNvPr>
          <p:cNvSpPr/>
          <p:nvPr/>
        </p:nvSpPr>
        <p:spPr>
          <a:xfrm>
            <a:off x="5740149" y="818239"/>
            <a:ext cx="1303202" cy="38135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C5FF6-8A1D-42BB-D49F-1D8ECC0407A8}"/>
              </a:ext>
            </a:extLst>
          </p:cNvPr>
          <p:cNvSpPr/>
          <p:nvPr/>
        </p:nvSpPr>
        <p:spPr>
          <a:xfrm>
            <a:off x="6600165" y="1600438"/>
            <a:ext cx="1303202" cy="2337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" name="Group 19">
            <a:extLst>
              <a:ext uri="{FF2B5EF4-FFF2-40B4-BE49-F238E27FC236}">
                <a16:creationId xmlns:a16="http://schemas.microsoft.com/office/drawing/2014/main" id="{2AEEED6D-9EE2-45C5-A3B6-8DDD1046B8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27092" b="14529"/>
          <a:stretch/>
        </p:blipFill>
        <p:spPr>
          <a:xfrm>
            <a:off x="1395664" y="-1"/>
            <a:ext cx="7427652" cy="6858001"/>
          </a:xfrm>
          <a:prstGeom prst="rect">
            <a:avLst/>
          </a:prstGeom>
        </p:spPr>
      </p:pic>
      <p:sp>
        <p:nvSpPr>
          <p:cNvPr id="35" name="Group 34">
            <a:extLst>
              <a:ext uri="{FF2B5EF4-FFF2-40B4-BE49-F238E27FC236}">
                <a16:creationId xmlns:a16="http://schemas.microsoft.com/office/drawing/2014/main" id="{6EE17829-EB69-4640-A89C-3FEE80164BE1}"/>
              </a:ext>
            </a:extLst>
          </p:cNvPr>
          <p:cNvSpPr/>
          <p:nvPr/>
        </p:nvSpPr>
        <p:spPr>
          <a:xfrm>
            <a:off x="576260" y="276919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4</a:t>
            </a:r>
            <a:r>
              <a:rPr lang="en-US" altLang="ko-KR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 </a:t>
            </a:r>
            <a:r>
              <a:rPr lang="ko-KR" altLang="en-US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웹 페이지</a:t>
            </a:r>
            <a:endParaRPr lang="zh-CN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6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5">
            <a:extLst>
              <a:ext uri="{FF2B5EF4-FFF2-40B4-BE49-F238E27FC236}">
                <a16:creationId xmlns:a16="http://schemas.microsoft.com/office/drawing/2014/main" id="{791A1D1B-6A23-474E-8AEC-959F7532A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82" b="71733"/>
          <a:stretch/>
        </p:blipFill>
        <p:spPr>
          <a:xfrm>
            <a:off x="0" y="5637879"/>
            <a:ext cx="3676175" cy="1220121"/>
          </a:xfrm>
          <a:prstGeom prst="rect">
            <a:avLst/>
          </a:prstGeom>
        </p:spPr>
      </p:pic>
      <p:pic>
        <p:nvPicPr>
          <p:cNvPr id="7" name="Group 6">
            <a:extLst>
              <a:ext uri="{FF2B5EF4-FFF2-40B4-BE49-F238E27FC236}">
                <a16:creationId xmlns:a16="http://schemas.microsoft.com/office/drawing/2014/main" id="{1FBC738A-7E72-4468-9363-1F510500B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982" b="71733"/>
          <a:stretch/>
        </p:blipFill>
        <p:spPr>
          <a:xfrm>
            <a:off x="8515827" y="5637879"/>
            <a:ext cx="3676173" cy="1220121"/>
          </a:xfrm>
          <a:prstGeom prst="rect">
            <a:avLst/>
          </a:prstGeom>
        </p:spPr>
      </p:pic>
      <p:sp>
        <p:nvSpPr>
          <p:cNvPr id="47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745750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-1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 txBox="1">
            <a:spLocks/>
          </p:cNvSpPr>
          <p:nvPr/>
        </p:nvSpPr>
        <p:spPr>
          <a:xfrm>
            <a:off x="1106403" y="841946"/>
            <a:ext cx="10515600" cy="726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cs"/>
              </a:defRPr>
            </a:lvl1pPr>
          </a:lstStyle>
          <a:p>
            <a:r>
              <a:rPr lang="ko-KR" altLang="en-US" sz="4000" b="1" dirty="0" smtClean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시스템 구성도 </a:t>
            </a:r>
            <a:r>
              <a:rPr lang="en-US" altLang="ko-KR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&amp;</a:t>
            </a:r>
            <a:r>
              <a:rPr lang="ko-KR" altLang="en-US" sz="4000" b="1" dirty="0" smtClean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흐름도</a:t>
            </a:r>
            <a:endParaRPr lang="en-US" altLang="ko-KR" sz="4000" b="1" dirty="0" smtClean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47815"/>
              </p:ext>
            </p:extLst>
          </p:nvPr>
        </p:nvGraphicFramePr>
        <p:xfrm>
          <a:off x="838200" y="2030742"/>
          <a:ext cx="10783803" cy="3096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9667">
                  <a:extLst>
                    <a:ext uri="{9D8B030D-6E8A-4147-A177-3AD203B41FA5}">
                      <a16:colId xmlns:a16="http://schemas.microsoft.com/office/drawing/2014/main" val="1347067727"/>
                    </a:ext>
                  </a:extLst>
                </a:gridCol>
                <a:gridCol w="1804758">
                  <a:extLst>
                    <a:ext uri="{9D8B030D-6E8A-4147-A177-3AD203B41FA5}">
                      <a16:colId xmlns:a16="http://schemas.microsoft.com/office/drawing/2014/main" val="1227129858"/>
                    </a:ext>
                  </a:extLst>
                </a:gridCol>
                <a:gridCol w="1051533">
                  <a:extLst>
                    <a:ext uri="{9D8B030D-6E8A-4147-A177-3AD203B41FA5}">
                      <a16:colId xmlns:a16="http://schemas.microsoft.com/office/drawing/2014/main" val="258139772"/>
                    </a:ext>
                  </a:extLst>
                </a:gridCol>
                <a:gridCol w="1938996">
                  <a:extLst>
                    <a:ext uri="{9D8B030D-6E8A-4147-A177-3AD203B41FA5}">
                      <a16:colId xmlns:a16="http://schemas.microsoft.com/office/drawing/2014/main" val="1599597519"/>
                    </a:ext>
                  </a:extLst>
                </a:gridCol>
                <a:gridCol w="842718">
                  <a:extLst>
                    <a:ext uri="{9D8B030D-6E8A-4147-A177-3AD203B41FA5}">
                      <a16:colId xmlns:a16="http://schemas.microsoft.com/office/drawing/2014/main" val="570923398"/>
                    </a:ext>
                  </a:extLst>
                </a:gridCol>
                <a:gridCol w="2080693">
                  <a:extLst>
                    <a:ext uri="{9D8B030D-6E8A-4147-A177-3AD203B41FA5}">
                      <a16:colId xmlns:a16="http://schemas.microsoft.com/office/drawing/2014/main" val="1432507102"/>
                    </a:ext>
                  </a:extLst>
                </a:gridCol>
                <a:gridCol w="1029159">
                  <a:extLst>
                    <a:ext uri="{9D8B030D-6E8A-4147-A177-3AD203B41FA5}">
                      <a16:colId xmlns:a16="http://schemas.microsoft.com/office/drawing/2014/main" val="3168286617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3074612313"/>
                    </a:ext>
                  </a:extLst>
                </a:gridCol>
              </a:tblGrid>
              <a:tr h="206429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로그인 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316398"/>
                  </a:ext>
                </a:extLst>
              </a:tr>
              <a:tr h="2064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메인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게시판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상세 게시물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마이페이지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387788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텍스트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타인 정보 확인 가능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3878078972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홈버튼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홈으로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홈버튼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홈으로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수정하기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게시물 작성화면으로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1285358226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 및 회원가입 페이지로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 및 회원가입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판매자 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마이페이지로 이동</a:t>
                      </a:r>
                      <a:r>
                        <a:rPr lang="en-US" altLang="ko-KR" sz="800" u="none" strike="noStrike">
                          <a:effectLst/>
                        </a:rPr>
                        <a:t>/ </a:t>
                      </a:r>
                      <a:r>
                        <a:rPr lang="ko-KR" altLang="en-US" sz="800" u="none" strike="noStrike">
                          <a:effectLst/>
                        </a:rPr>
                        <a:t>타인 페이지로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1819749671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전체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전체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판매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판매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차종입력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1062543445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거래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특정 거래 게시판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검색 기준 분류된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2718781476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최근 게시물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최근 게시물로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동행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구매동행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판매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판매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1305067069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회사명 선택 </a:t>
                      </a:r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회사명 출력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자유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자유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2234724089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회사명 선택 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회사명 세부 출력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게시물 상세로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동행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구매동행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297858204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차종 선택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차종 리스트 출력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검색 기준 분류된 게시판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자유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자유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1409590347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그래프 출력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Content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2037475083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게시물 등록</a:t>
                      </a:r>
                      <a:r>
                        <a:rPr lang="en-US" altLang="ko-KR" sz="800" u="none" strike="noStrike">
                          <a:effectLst/>
                        </a:rPr>
                        <a:t>/ </a:t>
                      </a:r>
                      <a:r>
                        <a:rPr lang="ko-KR" altLang="en-US" sz="800" u="none" strike="noStrike">
                          <a:effectLst/>
                        </a:rPr>
                        <a:t>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1424279842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게시물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864419397"/>
                  </a:ext>
                </a:extLst>
              </a:tr>
              <a:tr h="206429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3770921433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38200" y="2232025"/>
          <a:ext cx="10515599" cy="23965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6297">
                  <a:extLst>
                    <a:ext uri="{9D8B030D-6E8A-4147-A177-3AD203B41FA5}">
                      <a16:colId xmlns:a16="http://schemas.microsoft.com/office/drawing/2014/main" val="769123006"/>
                    </a:ext>
                  </a:extLst>
                </a:gridCol>
                <a:gridCol w="1759872">
                  <a:extLst>
                    <a:ext uri="{9D8B030D-6E8A-4147-A177-3AD203B41FA5}">
                      <a16:colId xmlns:a16="http://schemas.microsoft.com/office/drawing/2014/main" val="8648743"/>
                    </a:ext>
                  </a:extLst>
                </a:gridCol>
                <a:gridCol w="1025380">
                  <a:extLst>
                    <a:ext uri="{9D8B030D-6E8A-4147-A177-3AD203B41FA5}">
                      <a16:colId xmlns:a16="http://schemas.microsoft.com/office/drawing/2014/main" val="1611543418"/>
                    </a:ext>
                  </a:extLst>
                </a:gridCol>
                <a:gridCol w="1890771">
                  <a:extLst>
                    <a:ext uri="{9D8B030D-6E8A-4147-A177-3AD203B41FA5}">
                      <a16:colId xmlns:a16="http://schemas.microsoft.com/office/drawing/2014/main" val="1065882733"/>
                    </a:ext>
                  </a:extLst>
                </a:gridCol>
                <a:gridCol w="821759">
                  <a:extLst>
                    <a:ext uri="{9D8B030D-6E8A-4147-A177-3AD203B41FA5}">
                      <a16:colId xmlns:a16="http://schemas.microsoft.com/office/drawing/2014/main" val="35183293"/>
                    </a:ext>
                  </a:extLst>
                </a:gridCol>
                <a:gridCol w="2028944">
                  <a:extLst>
                    <a:ext uri="{9D8B030D-6E8A-4147-A177-3AD203B41FA5}">
                      <a16:colId xmlns:a16="http://schemas.microsoft.com/office/drawing/2014/main" val="2153162537"/>
                    </a:ext>
                  </a:extLst>
                </a:gridCol>
                <a:gridCol w="1003563">
                  <a:extLst>
                    <a:ext uri="{9D8B030D-6E8A-4147-A177-3AD203B41FA5}">
                      <a16:colId xmlns:a16="http://schemas.microsoft.com/office/drawing/2014/main" val="3630851628"/>
                    </a:ext>
                  </a:extLst>
                </a:gridCol>
                <a:gridCol w="1069013">
                  <a:extLst>
                    <a:ext uri="{9D8B030D-6E8A-4147-A177-3AD203B41FA5}">
                      <a16:colId xmlns:a16="http://schemas.microsoft.com/office/drawing/2014/main" val="2997857472"/>
                    </a:ext>
                  </a:extLst>
                </a:gridCol>
              </a:tblGrid>
              <a:tr h="159767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로그인 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166359"/>
                  </a:ext>
                </a:extLst>
              </a:tr>
              <a:tr h="1597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메인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게시판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상세 게시물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마이페이지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4897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텍스트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타인 정보 확인 가능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648301790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홈버튼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홈으로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홈버튼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홈으로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수정하기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게시물 작성화면으로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3706957442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 및 회원가입 페이지로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 및 회원가입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판매자 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마이페이지로 이동</a:t>
                      </a:r>
                      <a:r>
                        <a:rPr lang="en-US" altLang="ko-KR" sz="800" u="none" strike="noStrike">
                          <a:effectLst/>
                        </a:rPr>
                        <a:t>/ </a:t>
                      </a:r>
                      <a:r>
                        <a:rPr lang="ko-KR" altLang="en-US" sz="800" u="none" strike="noStrike">
                          <a:effectLst/>
                        </a:rPr>
                        <a:t>타인 페이지로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1052092575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전체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전체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판매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판매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차종입력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3595365568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거래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특정 거래 게시판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검색 기준 분류된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3784700258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최근 게시물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최근 게시물로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동행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구매동행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판매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판매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2180162176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회사명 선택 </a:t>
                      </a:r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회사명 출력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자유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자유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2598886200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회사명 선택 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회사명 세부 출력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게시물 상세로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 동행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구매동행 기준 분류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3710857893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차종 선택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차종 리스트 출력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검색 기준 분류된 게시판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자유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자유 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2657374212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그래프 출력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Content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4244324338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게시물 등록</a:t>
                      </a:r>
                      <a:r>
                        <a:rPr lang="en-US" altLang="ko-KR" sz="800" u="none" strike="noStrike">
                          <a:effectLst/>
                        </a:rPr>
                        <a:t>/ </a:t>
                      </a:r>
                      <a:r>
                        <a:rPr lang="ko-KR" altLang="en-US" sz="800" u="none" strike="noStrike">
                          <a:effectLst/>
                        </a:rPr>
                        <a:t>게시판으로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2518028456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게시물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3507057088"/>
                  </a:ext>
                </a:extLst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62" marR="7262" marT="7262" marB="0" anchor="ctr"/>
                </a:tc>
                <a:extLst>
                  <a:ext uri="{0D108BD9-81ED-4DB2-BD59-A6C34878D82A}">
                    <a16:rowId xmlns:a16="http://schemas.microsoft.com/office/drawing/2014/main" val="3788596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13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5">
            <a:extLst>
              <a:ext uri="{FF2B5EF4-FFF2-40B4-BE49-F238E27FC236}">
                <a16:creationId xmlns:a16="http://schemas.microsoft.com/office/drawing/2014/main" id="{791A1D1B-6A23-474E-8AEC-959F7532A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82" b="71733"/>
          <a:stretch/>
        </p:blipFill>
        <p:spPr>
          <a:xfrm>
            <a:off x="0" y="5637879"/>
            <a:ext cx="3676175" cy="1220121"/>
          </a:xfrm>
          <a:prstGeom prst="rect">
            <a:avLst/>
          </a:prstGeom>
        </p:spPr>
      </p:pic>
      <p:pic>
        <p:nvPicPr>
          <p:cNvPr id="7" name="Group 6">
            <a:extLst>
              <a:ext uri="{FF2B5EF4-FFF2-40B4-BE49-F238E27FC236}">
                <a16:creationId xmlns:a16="http://schemas.microsoft.com/office/drawing/2014/main" id="{1FBC738A-7E72-4468-9363-1F510500B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982" b="71733"/>
          <a:stretch/>
        </p:blipFill>
        <p:spPr>
          <a:xfrm>
            <a:off x="8515827" y="5637879"/>
            <a:ext cx="3676173" cy="1220121"/>
          </a:xfrm>
          <a:prstGeom prst="rect">
            <a:avLst/>
          </a:prstGeom>
        </p:spPr>
      </p:pic>
      <p:sp>
        <p:nvSpPr>
          <p:cNvPr id="47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745750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-1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 txBox="1">
            <a:spLocks/>
          </p:cNvSpPr>
          <p:nvPr/>
        </p:nvSpPr>
        <p:spPr>
          <a:xfrm>
            <a:off x="1106403" y="841946"/>
            <a:ext cx="10515600" cy="726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j-cs"/>
              </a:defRPr>
            </a:lvl1pPr>
          </a:lstStyle>
          <a:p>
            <a:r>
              <a:rPr lang="ko-KR" altLang="en-US" sz="4000" b="1" dirty="0" smtClean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시스템 구성도 </a:t>
            </a:r>
            <a:r>
              <a:rPr lang="en-US" altLang="ko-KR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&amp;</a:t>
            </a:r>
            <a:r>
              <a:rPr lang="ko-KR" altLang="en-US" sz="4000" b="1" dirty="0" smtClean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흐름도</a:t>
            </a:r>
            <a:endParaRPr lang="en-US" altLang="ko-KR" sz="4000" b="1" dirty="0" smtClean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64391"/>
              </p:ext>
            </p:extLst>
          </p:nvPr>
        </p:nvGraphicFramePr>
        <p:xfrm>
          <a:off x="1895304" y="1811077"/>
          <a:ext cx="8445729" cy="43513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6591">
                  <a:extLst>
                    <a:ext uri="{9D8B030D-6E8A-4147-A177-3AD203B41FA5}">
                      <a16:colId xmlns:a16="http://schemas.microsoft.com/office/drawing/2014/main" val="3222018368"/>
                    </a:ext>
                  </a:extLst>
                </a:gridCol>
                <a:gridCol w="1760437">
                  <a:extLst>
                    <a:ext uri="{9D8B030D-6E8A-4147-A177-3AD203B41FA5}">
                      <a16:colId xmlns:a16="http://schemas.microsoft.com/office/drawing/2014/main" val="160569705"/>
                    </a:ext>
                  </a:extLst>
                </a:gridCol>
                <a:gridCol w="1025708">
                  <a:extLst>
                    <a:ext uri="{9D8B030D-6E8A-4147-A177-3AD203B41FA5}">
                      <a16:colId xmlns:a16="http://schemas.microsoft.com/office/drawing/2014/main" val="3998565335"/>
                    </a:ext>
                  </a:extLst>
                </a:gridCol>
                <a:gridCol w="1891378">
                  <a:extLst>
                    <a:ext uri="{9D8B030D-6E8A-4147-A177-3AD203B41FA5}">
                      <a16:colId xmlns:a16="http://schemas.microsoft.com/office/drawing/2014/main" val="1816192303"/>
                    </a:ext>
                  </a:extLst>
                </a:gridCol>
                <a:gridCol w="822021">
                  <a:extLst>
                    <a:ext uri="{9D8B030D-6E8A-4147-A177-3AD203B41FA5}">
                      <a16:colId xmlns:a16="http://schemas.microsoft.com/office/drawing/2014/main" val="3517795407"/>
                    </a:ext>
                  </a:extLst>
                </a:gridCol>
                <a:gridCol w="2029594">
                  <a:extLst>
                    <a:ext uri="{9D8B030D-6E8A-4147-A177-3AD203B41FA5}">
                      <a16:colId xmlns:a16="http://schemas.microsoft.com/office/drawing/2014/main" val="659039594"/>
                    </a:ext>
                  </a:extLst>
                </a:gridCol>
              </a:tblGrid>
              <a:tr h="140366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로그인 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075214"/>
                  </a:ext>
                </a:extLst>
              </a:tr>
              <a:tr h="14036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메인 화면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게시판 화면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상세 게시물 화면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89685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구성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구성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구성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4150455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홈버튼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홈으로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홈버튼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홈으로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수정하기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게시물 작성화면으로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62471422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로그인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로그아웃</a:t>
                      </a: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en-US" sz="700" u="none" strike="noStrike">
                          <a:effectLst/>
                        </a:rPr>
                        <a:t>my page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로그인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로그아웃</a:t>
                      </a: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en-US" sz="700" u="none" strike="noStrike">
                          <a:effectLst/>
                        </a:rPr>
                        <a:t>my page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판매자 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마이페이지로 이동</a:t>
                      </a: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타인 페이지로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4248492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전체 게시판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전체 게시판으로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판매 게시판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판매 기준 분류 게시판으로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차종입력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입력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16626905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거래 게시판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특정 거래 게시판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구매 게시판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구매 기준 분류 게시판으로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검색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검색 기준 분류된 게시판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678104289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최근 게시물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최근 게시물로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구매 동행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구매동행 기준 분류 게시판으로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판매 게시판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판매 기준 분류 게시판으로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057471774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회사명 선택 </a:t>
                      </a:r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회사명 출력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자유 게시판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자유 게시판으로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구매 게시판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구매 기준 분류 게시판으로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983635008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회사명 선택 </a:t>
                      </a:r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회사명 세부 출력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게시물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게시물 상세로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구매 동행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구매동행 기준 분류 게시판으로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52478434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차종 선택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차종 리스트 출력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검색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검색 기준 분류된 게시판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자유 게시판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자유 게시판으로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82875411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검색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그래프 출력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게시물 작성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게시물 작성 페이지로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Content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입력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81778564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게시물 등록</a:t>
                      </a: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게시판으로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177502929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마이페이지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수정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게시물 수정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41540078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구성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89684168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693757241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확인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게시물 확인 </a:t>
                      </a: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게시물로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2125499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수정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수정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76120504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40745513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게시물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게시물 확인 </a:t>
                      </a: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게시물로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22384630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댓글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댓글 확인 </a:t>
                      </a: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댓글 남긴 게시물로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5553440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업로드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사진 업로드</a:t>
                      </a: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수정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5700442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56870394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게시물 작성 화면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298920398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구성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720350616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제목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입력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40204729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가격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입력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8628023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컨텐츠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입력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16680753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업로드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업로드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462303960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분류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분류창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81655746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373772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45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동차, 나무, 실외, 운송이(가) 표시된 사진&#10;&#10;자동 생성된 설명">
            <a:extLst>
              <a:ext uri="{FF2B5EF4-FFF2-40B4-BE49-F238E27FC236}">
                <a16:creationId xmlns:a16="http://schemas.microsoft.com/office/drawing/2014/main" id="{A36D2646-C1D7-5F72-5744-FD9CE59CF6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29420"/>
          <a:stretch/>
        </p:blipFill>
        <p:spPr>
          <a:xfrm>
            <a:off x="4921737" y="-1"/>
            <a:ext cx="7270264" cy="6858000"/>
          </a:xfrm>
          <a:prstGeom prst="flowChartPunchedCard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E4012A-A8F4-5C38-C436-778B0023A11B}"/>
              </a:ext>
            </a:extLst>
          </p:cNvPr>
          <p:cNvSpPr/>
          <p:nvPr/>
        </p:nvSpPr>
        <p:spPr>
          <a:xfrm>
            <a:off x="11108724" y="5782962"/>
            <a:ext cx="1083276" cy="1075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dirty="0">
                <a:latin typeface="배달의민족 한나체 Air" panose="020B0600000101010101" pitchFamily="50" charset="-127"/>
              </a:rPr>
              <a:t>x</a:t>
            </a:r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CDA1490C-39A8-46C6-86C1-8786D7DA7B7A}"/>
              </a:ext>
            </a:extLst>
          </p:cNvPr>
          <p:cNvSpPr/>
          <p:nvPr/>
        </p:nvSpPr>
        <p:spPr>
          <a:xfrm rot="2721397">
            <a:off x="10973464" y="4448942"/>
            <a:ext cx="809996" cy="3168172"/>
          </a:xfrm>
          <a:custGeom>
            <a:avLst/>
            <a:gdLst>
              <a:gd name="connsiteX0" fmla="*/ 1 w 809996"/>
              <a:gd name="connsiteY0" fmla="*/ 0 h 3168172"/>
              <a:gd name="connsiteX1" fmla="*/ 809996 w 809996"/>
              <a:gd name="connsiteY1" fmla="*/ 799974 h 3168172"/>
              <a:gd name="connsiteX2" fmla="*/ 809996 w 809996"/>
              <a:gd name="connsiteY2" fmla="*/ 2348030 h 3168172"/>
              <a:gd name="connsiteX3" fmla="*/ 0 w 809996"/>
              <a:gd name="connsiteY3" fmla="*/ 3168172 h 316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996" h="3168172">
                <a:moveTo>
                  <a:pt x="1" y="0"/>
                </a:moveTo>
                <a:lnTo>
                  <a:pt x="809996" y="799974"/>
                </a:lnTo>
                <a:lnTo>
                  <a:pt x="809996" y="2348030"/>
                </a:lnTo>
                <a:lnTo>
                  <a:pt x="0" y="3168172"/>
                </a:lnTo>
                <a:close/>
              </a:path>
            </a:pathLst>
          </a:custGeom>
          <a:solidFill>
            <a:srgbClr val="6B7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847CA4-EED3-A886-7E07-D98F1396A106}"/>
              </a:ext>
            </a:extLst>
          </p:cNvPr>
          <p:cNvSpPr/>
          <p:nvPr/>
        </p:nvSpPr>
        <p:spPr>
          <a:xfrm>
            <a:off x="4921737" y="0"/>
            <a:ext cx="1083276" cy="57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5E2DFC-E12F-73BE-BDA3-1F1735226981}"/>
              </a:ext>
            </a:extLst>
          </p:cNvPr>
          <p:cNvSpPr/>
          <p:nvPr/>
        </p:nvSpPr>
        <p:spPr>
          <a:xfrm>
            <a:off x="5740149" y="818239"/>
            <a:ext cx="1303202" cy="38135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C5FF6-8A1D-42BB-D49F-1D8ECC0407A8}"/>
              </a:ext>
            </a:extLst>
          </p:cNvPr>
          <p:cNvSpPr/>
          <p:nvPr/>
        </p:nvSpPr>
        <p:spPr>
          <a:xfrm>
            <a:off x="6600165" y="1600438"/>
            <a:ext cx="1303202" cy="2337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배달의민족 한나체 Air" panose="020B0600000101010101" pitchFamily="50" charset="-127"/>
            </a:endParaRPr>
          </a:p>
        </p:txBody>
      </p:sp>
      <p:pic>
        <p:nvPicPr>
          <p:cNvPr id="20" name="Group 19">
            <a:extLst>
              <a:ext uri="{FF2B5EF4-FFF2-40B4-BE49-F238E27FC236}">
                <a16:creationId xmlns:a16="http://schemas.microsoft.com/office/drawing/2014/main" id="{2AEEED6D-9EE2-45C5-A3B6-8DDD1046B8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27092" b="14529"/>
          <a:stretch/>
        </p:blipFill>
        <p:spPr>
          <a:xfrm>
            <a:off x="1395664" y="-1"/>
            <a:ext cx="7427652" cy="6858001"/>
          </a:xfrm>
          <a:prstGeom prst="rect">
            <a:avLst/>
          </a:prstGeom>
        </p:spPr>
      </p:pic>
      <p:sp>
        <p:nvSpPr>
          <p:cNvPr id="35" name="Group 34">
            <a:extLst>
              <a:ext uri="{FF2B5EF4-FFF2-40B4-BE49-F238E27FC236}">
                <a16:creationId xmlns:a16="http://schemas.microsoft.com/office/drawing/2014/main" id="{6EE17829-EB69-4640-A89C-3FEE80164BE1}"/>
              </a:ext>
            </a:extLst>
          </p:cNvPr>
          <p:cNvSpPr/>
          <p:nvPr/>
        </p:nvSpPr>
        <p:spPr>
          <a:xfrm>
            <a:off x="576260" y="276919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5</a:t>
            </a:r>
            <a:r>
              <a:rPr lang="en-US" altLang="ko-KR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 </a:t>
            </a:r>
            <a:r>
              <a:rPr lang="ko-KR" altLang="en-US" sz="6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10803020104030203" pitchFamily="2" charset="-79"/>
              </a:rPr>
              <a:t>결론</a:t>
            </a:r>
            <a:endParaRPr lang="zh-CN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48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947690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7-2-1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 방안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232290" y="229158"/>
            <a:ext cx="525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게시판 활용하여 </a:t>
            </a:r>
            <a:r>
              <a:rPr lang="ko-KR" altLang="en-US" sz="3200" dirty="0" smtClean="0"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금융</a:t>
            </a:r>
            <a:r>
              <a:rPr lang="ko-KR" altLang="en-US" sz="3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상품 연계</a:t>
            </a:r>
            <a:endParaRPr lang="ko-KR" altLang="en-US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35" y="1141956"/>
            <a:ext cx="5811924" cy="546917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</p:spPr>
      </p:pic>
      <p:sp>
        <p:nvSpPr>
          <p:cNvPr id="100" name="TextBox 99"/>
          <p:cNvSpPr txBox="1"/>
          <p:nvPr/>
        </p:nvSpPr>
        <p:spPr>
          <a:xfrm>
            <a:off x="314036" y="1560945"/>
            <a:ext cx="53109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KB</a:t>
            </a:r>
            <a:r>
              <a:rPr lang="ko-KR" altLang="en-US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차차차</a:t>
            </a:r>
            <a:endParaRPr lang="en-US" altLang="ko-KR" sz="2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다이렉트 금융 서비스로 대출 절차 간소화</a:t>
            </a:r>
            <a:endParaRPr lang="en-US" altLang="ko-KR" sz="2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중고차 거래와 금융 상품의 연계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소비자는 중고차를 거래하며 자연스럽게 금융을 이용하게 됨</a:t>
            </a:r>
            <a:endParaRPr lang="en-US" altLang="ko-KR" sz="2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2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든든카를</a:t>
            </a:r>
            <a:r>
              <a:rPr lang="ko-KR" altLang="en-US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이용하여 상품을 거래할 때</a:t>
            </a:r>
            <a:r>
              <a:rPr lang="en-US" altLang="ko-KR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구매자에게 다양한 기업의 상품들을 홍보</a:t>
            </a:r>
            <a:endParaRPr lang="en-US" altLang="ko-KR" sz="2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72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8F44EB6E-3351-48AE-96B4-2B68F7C5792C}"/>
              </a:ext>
            </a:extLst>
          </p:cNvPr>
          <p:cNvGrpSpPr/>
          <p:nvPr/>
        </p:nvGrpSpPr>
        <p:grpSpPr>
          <a:xfrm>
            <a:off x="770008" y="3985640"/>
            <a:ext cx="4209717" cy="2342377"/>
            <a:chOff x="240018" y="4527899"/>
            <a:chExt cx="4209717" cy="2342377"/>
          </a:xfrm>
        </p:grpSpPr>
        <p:grpSp>
          <p:nvGrpSpPr>
            <p:cNvPr id="6" name="íşlîḓê">
              <a:extLst>
                <a:ext uri="{FF2B5EF4-FFF2-40B4-BE49-F238E27FC236}">
                  <a16:creationId xmlns:a16="http://schemas.microsoft.com/office/drawing/2014/main" id="{26CD64B8-5CBF-4F3D-9E3A-2345E1B8EBF9}"/>
                </a:ext>
              </a:extLst>
            </p:cNvPr>
            <p:cNvGrpSpPr/>
            <p:nvPr/>
          </p:nvGrpSpPr>
          <p:grpSpPr>
            <a:xfrm>
              <a:off x="240018" y="4527899"/>
              <a:ext cx="3044109" cy="2342377"/>
              <a:chOff x="240018" y="4527899"/>
              <a:chExt cx="3044109" cy="2342377"/>
            </a:xfrm>
          </p:grpSpPr>
          <p:sp>
            <p:nvSpPr>
              <p:cNvPr id="83" name="îş1iḍè">
                <a:extLst>
                  <a:ext uri="{FF2B5EF4-FFF2-40B4-BE49-F238E27FC236}">
                    <a16:creationId xmlns:a16="http://schemas.microsoft.com/office/drawing/2014/main" id="{BE5BD523-F66D-456B-AA43-4D880C11D39A}"/>
                  </a:ext>
                </a:extLst>
              </p:cNvPr>
              <p:cNvSpPr txBox="1"/>
              <p:nvPr/>
            </p:nvSpPr>
            <p:spPr>
              <a:xfrm>
                <a:off x="255102" y="4981581"/>
                <a:ext cx="3023998" cy="18886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  <a:buSzPct val="25000"/>
                </a:pPr>
                <a:r>
                  <a: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Copy paste fonts. Choose the only option </a:t>
                </a:r>
                <a:r>
                  <a:rPr lang="en-US" altLang="zh-CN" sz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to retain text.…...</a:t>
                </a:r>
              </a:p>
            </p:txBody>
          </p:sp>
          <p:sp>
            <p:nvSpPr>
              <p:cNvPr id="84" name="îṧḷiďé">
                <a:extLst>
                  <a:ext uri="{FF2B5EF4-FFF2-40B4-BE49-F238E27FC236}">
                    <a16:creationId xmlns:a16="http://schemas.microsoft.com/office/drawing/2014/main" id="{D8A866E5-234D-4BAD-A0EC-0FDF5DA80422}"/>
                  </a:ext>
                </a:extLst>
              </p:cNvPr>
              <p:cNvSpPr/>
              <p:nvPr/>
            </p:nvSpPr>
            <p:spPr>
              <a:xfrm>
                <a:off x="240018" y="4527899"/>
                <a:ext cx="3044109" cy="456255"/>
              </a:xfrm>
              <a:prstGeom prst="rect">
                <a:avLst/>
              </a:prstGeom>
              <a:solidFill>
                <a:schemeClr val="accent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ko-KR" altLang="en-US" b="1" dirty="0" smtClean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보험 상품 연계</a:t>
                </a:r>
                <a:endParaRPr lang="zh-CN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cxnSp>
          <p:nvCxnSpPr>
            <p:cNvPr id="76" name="Group 75">
              <a:extLst>
                <a:ext uri="{FF2B5EF4-FFF2-40B4-BE49-F238E27FC236}">
                  <a16:creationId xmlns:a16="http://schemas.microsoft.com/office/drawing/2014/main" id="{0F54B592-268D-4D9E-A57F-1E064F9AD120}"/>
                </a:ext>
              </a:extLst>
            </p:cNvPr>
            <p:cNvCxnSpPr/>
            <p:nvPr/>
          </p:nvCxnSpPr>
          <p:spPr>
            <a:xfrm flipV="1">
              <a:off x="3284128" y="4576217"/>
              <a:ext cx="1165607" cy="40536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9CBABB6-B4F2-44D6-AF31-FAC635B37410}"/>
              </a:ext>
            </a:extLst>
          </p:cNvPr>
          <p:cNvGrpSpPr/>
          <p:nvPr/>
        </p:nvGrpSpPr>
        <p:grpSpPr>
          <a:xfrm>
            <a:off x="7186586" y="3183961"/>
            <a:ext cx="4471609" cy="1092293"/>
            <a:chOff x="7047291" y="4525325"/>
            <a:chExt cx="4471609" cy="1092293"/>
          </a:xfrm>
        </p:grpSpPr>
        <p:grpSp>
          <p:nvGrpSpPr>
            <p:cNvPr id="8" name="íṧľïdé">
              <a:extLst>
                <a:ext uri="{FF2B5EF4-FFF2-40B4-BE49-F238E27FC236}">
                  <a16:creationId xmlns:a16="http://schemas.microsoft.com/office/drawing/2014/main" id="{56EE2803-50F1-480D-B169-DB95F602BE49}"/>
                </a:ext>
              </a:extLst>
            </p:cNvPr>
            <p:cNvGrpSpPr/>
            <p:nvPr/>
          </p:nvGrpSpPr>
          <p:grpSpPr>
            <a:xfrm>
              <a:off x="7939998" y="4525325"/>
              <a:ext cx="3578902" cy="1092293"/>
              <a:chOff x="7939998" y="4525325"/>
              <a:chExt cx="3578902" cy="1092293"/>
            </a:xfrm>
          </p:grpSpPr>
          <p:sp>
            <p:nvSpPr>
              <p:cNvPr id="79" name="íŝḷîďè">
                <a:extLst>
                  <a:ext uri="{FF2B5EF4-FFF2-40B4-BE49-F238E27FC236}">
                    <a16:creationId xmlns:a16="http://schemas.microsoft.com/office/drawing/2014/main" id="{A23D331C-480F-4018-8608-1D485AC5AB38}"/>
                  </a:ext>
                </a:extLst>
              </p:cNvPr>
              <p:cNvSpPr txBox="1"/>
              <p:nvPr/>
            </p:nvSpPr>
            <p:spPr>
              <a:xfrm>
                <a:off x="8782050" y="4981581"/>
                <a:ext cx="2736850" cy="63603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buSzPct val="25000"/>
                </a:pPr>
                <a:r>
                  <a: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Copy paste fonts. Choose the only option </a:t>
                </a:r>
                <a:r>
                  <a:rPr lang="en-US" altLang="zh-CN" sz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to retain text.…...</a:t>
                </a:r>
              </a:p>
            </p:txBody>
          </p:sp>
          <p:sp>
            <p:nvSpPr>
              <p:cNvPr id="80" name="iSḻiḍê">
                <a:extLst>
                  <a:ext uri="{FF2B5EF4-FFF2-40B4-BE49-F238E27FC236}">
                    <a16:creationId xmlns:a16="http://schemas.microsoft.com/office/drawing/2014/main" id="{22FD701F-9A2F-4242-BEDC-0E08AA6AA4D1}"/>
                  </a:ext>
                </a:extLst>
              </p:cNvPr>
              <p:cNvSpPr/>
              <p:nvPr/>
            </p:nvSpPr>
            <p:spPr>
              <a:xfrm>
                <a:off x="7939998" y="4525325"/>
                <a:ext cx="3578902" cy="456255"/>
              </a:xfrm>
              <a:prstGeom prst="rect">
                <a:avLst/>
              </a:prstGeom>
              <a:solidFill>
                <a:schemeClr val="accent5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ko-KR" altLang="en-US" b="1" dirty="0" smtClean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카드 연계</a:t>
                </a:r>
                <a:endParaRPr lang="zh-CN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11" name="ísḻïdè">
              <a:extLst>
                <a:ext uri="{FF2B5EF4-FFF2-40B4-BE49-F238E27FC236}">
                  <a16:creationId xmlns:a16="http://schemas.microsoft.com/office/drawing/2014/main" id="{EAA19B25-6553-453F-AFBC-313C627CF0DA}"/>
                </a:ext>
              </a:extLst>
            </p:cNvPr>
            <p:cNvGrpSpPr/>
            <p:nvPr/>
          </p:nvGrpSpPr>
          <p:grpSpPr>
            <a:xfrm>
              <a:off x="7047291" y="4584669"/>
              <a:ext cx="4471609" cy="396912"/>
              <a:chOff x="7047291" y="4584669"/>
              <a:chExt cx="4471609" cy="396912"/>
            </a:xfrm>
          </p:grpSpPr>
          <p:cxnSp>
            <p:nvCxnSpPr>
              <p:cNvPr id="73" name="Group 72">
                <a:extLst>
                  <a:ext uri="{FF2B5EF4-FFF2-40B4-BE49-F238E27FC236}">
                    <a16:creationId xmlns:a16="http://schemas.microsoft.com/office/drawing/2014/main" id="{21138EC9-0498-4DFD-A396-9CA0E852F3FC}"/>
                  </a:ext>
                </a:extLst>
              </p:cNvPr>
              <p:cNvCxnSpPr/>
              <p:nvPr/>
            </p:nvCxnSpPr>
            <p:spPr>
              <a:xfrm flipH="1" flipV="1">
                <a:off x="8782050" y="4981581"/>
                <a:ext cx="273685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roup 73">
                <a:extLst>
                  <a:ext uri="{FF2B5EF4-FFF2-40B4-BE49-F238E27FC236}">
                    <a16:creationId xmlns:a16="http://schemas.microsoft.com/office/drawing/2014/main" id="{31C73D93-2025-4336-AC5A-3136DAC19890}"/>
                  </a:ext>
                </a:extLst>
              </p:cNvPr>
              <p:cNvCxnSpPr/>
              <p:nvPr/>
            </p:nvCxnSpPr>
            <p:spPr>
              <a:xfrm flipH="1" flipV="1">
                <a:off x="7047291" y="4584669"/>
                <a:ext cx="892707" cy="396911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isľïḋè">
            <a:extLst>
              <a:ext uri="{FF2B5EF4-FFF2-40B4-BE49-F238E27FC236}">
                <a16:creationId xmlns:a16="http://schemas.microsoft.com/office/drawing/2014/main" id="{D548B1B1-D716-4B7E-B7ED-E5C369BA0A55}"/>
              </a:ext>
            </a:extLst>
          </p:cNvPr>
          <p:cNvSpPr/>
          <p:nvPr/>
        </p:nvSpPr>
        <p:spPr>
          <a:xfrm>
            <a:off x="4791126" y="2622886"/>
            <a:ext cx="561924" cy="561075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91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947690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7-2-2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 방안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232290" y="229158"/>
            <a:ext cx="525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게시판 활용하여 </a:t>
            </a:r>
            <a:r>
              <a:rPr lang="ko-KR" altLang="en-US" sz="3200" dirty="0" smtClean="0"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금융</a:t>
            </a:r>
            <a:r>
              <a:rPr lang="ko-KR" altLang="en-US" sz="3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상품 연계</a:t>
            </a:r>
            <a:endParaRPr lang="ko-KR" altLang="en-US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35911" y="2380722"/>
            <a:ext cx="5659473" cy="30386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85091" y="1212162"/>
            <a:ext cx="4469784" cy="2316129"/>
            <a:chOff x="1209705" y="1212162"/>
            <a:chExt cx="4045170" cy="172442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05C89F4-9487-431F-8CD1-9E3A10D4D4F6}"/>
                </a:ext>
              </a:extLst>
            </p:cNvPr>
            <p:cNvGrpSpPr/>
            <p:nvPr/>
          </p:nvGrpSpPr>
          <p:grpSpPr>
            <a:xfrm>
              <a:off x="1209705" y="1212162"/>
              <a:ext cx="4045170" cy="1724424"/>
              <a:chOff x="673100" y="2175620"/>
              <a:chExt cx="4045170" cy="1724424"/>
            </a:xfrm>
          </p:grpSpPr>
          <p:grpSp>
            <p:nvGrpSpPr>
              <p:cNvPr id="9" name="îsḻïḓe">
                <a:extLst>
                  <a:ext uri="{FF2B5EF4-FFF2-40B4-BE49-F238E27FC236}">
                    <a16:creationId xmlns:a16="http://schemas.microsoft.com/office/drawing/2014/main" id="{7ED4B3F7-1703-48FD-96C6-193EBAB3216D}"/>
                  </a:ext>
                </a:extLst>
              </p:cNvPr>
              <p:cNvGrpSpPr/>
              <p:nvPr/>
            </p:nvGrpSpPr>
            <p:grpSpPr>
              <a:xfrm>
                <a:off x="673100" y="2614898"/>
                <a:ext cx="4045170" cy="642258"/>
                <a:chOff x="673100" y="2614898"/>
                <a:chExt cx="4045170" cy="642258"/>
              </a:xfrm>
            </p:grpSpPr>
            <p:cxnSp>
              <p:nvCxnSpPr>
                <p:cNvPr id="77" name="Group 76">
                  <a:extLst>
                    <a:ext uri="{FF2B5EF4-FFF2-40B4-BE49-F238E27FC236}">
                      <a16:creationId xmlns:a16="http://schemas.microsoft.com/office/drawing/2014/main" id="{E93D204A-F4B1-4518-AA75-87D7D6B00862}"/>
                    </a:ext>
                  </a:extLst>
                </p:cNvPr>
                <p:cNvCxnSpPr/>
                <p:nvPr/>
              </p:nvCxnSpPr>
              <p:spPr>
                <a:xfrm>
                  <a:off x="673100" y="2614898"/>
                  <a:ext cx="2736850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roup 77">
                  <a:extLst>
                    <a:ext uri="{FF2B5EF4-FFF2-40B4-BE49-F238E27FC236}">
                      <a16:creationId xmlns:a16="http://schemas.microsoft.com/office/drawing/2014/main" id="{48165C3C-6A64-4CC1-B2DF-E2F320DE3FAB}"/>
                    </a:ext>
                  </a:extLst>
                </p:cNvPr>
                <p:cNvCxnSpPr>
                  <a:endCxn id="27" idx="3"/>
                </p:cNvCxnSpPr>
                <p:nvPr/>
              </p:nvCxnSpPr>
              <p:spPr>
                <a:xfrm>
                  <a:off x="3409950" y="2614898"/>
                  <a:ext cx="1308320" cy="642258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i$ļïďe">
                <a:extLst>
                  <a:ext uri="{FF2B5EF4-FFF2-40B4-BE49-F238E27FC236}">
                    <a16:creationId xmlns:a16="http://schemas.microsoft.com/office/drawing/2014/main" id="{3D0F159E-875C-4B54-B1B4-C9CBD542849A}"/>
                  </a:ext>
                </a:extLst>
              </p:cNvPr>
              <p:cNvGrpSpPr/>
              <p:nvPr/>
            </p:nvGrpSpPr>
            <p:grpSpPr>
              <a:xfrm>
                <a:off x="673100" y="2175620"/>
                <a:ext cx="2736850" cy="1724424"/>
                <a:chOff x="673100" y="2175620"/>
                <a:chExt cx="2736850" cy="1724424"/>
              </a:xfrm>
            </p:grpSpPr>
            <p:sp>
              <p:nvSpPr>
                <p:cNvPr id="14" name="íŝḷîḍe">
                  <a:extLst>
                    <a:ext uri="{FF2B5EF4-FFF2-40B4-BE49-F238E27FC236}">
                      <a16:creationId xmlns:a16="http://schemas.microsoft.com/office/drawing/2014/main" id="{7E0CC831-DE6A-47CF-96C7-77B59BED9C2F}"/>
                    </a:ext>
                  </a:extLst>
                </p:cNvPr>
                <p:cNvSpPr txBox="1"/>
                <p:nvPr/>
              </p:nvSpPr>
              <p:spPr>
                <a:xfrm>
                  <a:off x="673100" y="2631875"/>
                  <a:ext cx="2736850" cy="1268169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ko-KR" altLang="en-US" sz="1100" dirty="0" smtClean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 </a:t>
                  </a:r>
                  <a:endPara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15" name="i$lîdê">
                  <a:extLst>
                    <a:ext uri="{FF2B5EF4-FFF2-40B4-BE49-F238E27FC236}">
                      <a16:creationId xmlns:a16="http://schemas.microsoft.com/office/drawing/2014/main" id="{33179F0E-F658-40CF-AF18-43E5B8C9C9CB}"/>
                    </a:ext>
                  </a:extLst>
                </p:cNvPr>
                <p:cNvSpPr/>
                <p:nvPr/>
              </p:nvSpPr>
              <p:spPr>
                <a:xfrm>
                  <a:off x="673100" y="2175620"/>
                  <a:ext cx="2736850" cy="456255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/>
                  <a:r>
                    <a:rPr lang="ko-KR" altLang="en-US" b="1" dirty="0" smtClean="0">
                      <a:solidFill>
                        <a:schemeClr val="bg1"/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대출 상품 연계</a:t>
                  </a:r>
                  <a:endParaRPr lang="zh-CN" altLang="en-US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</p:grp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705" y="1678572"/>
              <a:ext cx="2736850" cy="12580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5" name="그림 4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63" y="4439321"/>
            <a:ext cx="3024000" cy="18886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0D065B8-E7B2-E0F4-0639-E8D97F3F9B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00" y="3412088"/>
            <a:ext cx="1693293" cy="169329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293" y="3640216"/>
            <a:ext cx="3578902" cy="84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0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9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oup 4">
            <a:extLst>
              <a:ext uri="{FF2B5EF4-FFF2-40B4-BE49-F238E27FC236}">
                <a16:creationId xmlns:a16="http://schemas.microsoft.com/office/drawing/2014/main" id="{BA3F3DEA-FBDF-4DC2-B6C7-C4EBAEE4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47"/>
          <a:stretch/>
        </p:blipFill>
        <p:spPr>
          <a:xfrm>
            <a:off x="675229" y="-1"/>
            <a:ext cx="10841542" cy="1683895"/>
          </a:xfrm>
          <a:prstGeom prst="rect">
            <a:avLst/>
          </a:prstGeom>
        </p:spPr>
      </p:pic>
      <p:sp>
        <p:nvSpPr>
          <p:cNvPr id="6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532054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1-1-2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Group 6">
            <a:extLst>
              <a:ext uri="{FF2B5EF4-FFF2-40B4-BE49-F238E27FC236}">
                <a16:creationId xmlns:a16="http://schemas.microsoft.com/office/drawing/2014/main" id="{CEF91261-6A79-4077-9BF4-3CE98A79EAB7}"/>
              </a:ext>
            </a:extLst>
          </p:cNvPr>
          <p:cNvSpPr txBox="1"/>
          <p:nvPr/>
        </p:nvSpPr>
        <p:spPr>
          <a:xfrm>
            <a:off x="1090860" y="2772107"/>
            <a:ext cx="4081504" cy="49393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3600" b="1" dirty="0" smtClean="0">
                <a:gradFill flip="none" rotWithShape="1">
                  <a:gsLst>
                    <a:gs pos="0">
                      <a:schemeClr val="tx1"/>
                    </a:gs>
                    <a:gs pos="61000">
                      <a:schemeClr val="accent4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SLACK </a:t>
            </a:r>
            <a:r>
              <a:rPr lang="ko-KR" altLang="en-US" sz="3600" b="1" dirty="0" smtClean="0">
                <a:gradFill flip="none" rotWithShape="1">
                  <a:gsLst>
                    <a:gs pos="0">
                      <a:schemeClr val="tx1"/>
                    </a:gs>
                    <a:gs pos="61000">
                      <a:schemeClr val="accent4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활용한 소통</a:t>
            </a:r>
            <a:endParaRPr lang="zh-CN" altLang="en-US" sz="3600" b="1" dirty="0">
              <a:gradFill flip="none" rotWithShape="1">
                <a:gsLst>
                  <a:gs pos="0">
                    <a:schemeClr val="tx1"/>
                  </a:gs>
                  <a:gs pos="61000">
                    <a:schemeClr val="accent4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íṡlîḑê">
            <a:extLst>
              <a:ext uri="{FF2B5EF4-FFF2-40B4-BE49-F238E27FC236}">
                <a16:creationId xmlns:a16="http://schemas.microsoft.com/office/drawing/2014/main" id="{985C9B66-6966-4C38-83EF-EAC918C29ECB}"/>
              </a:ext>
            </a:extLst>
          </p:cNvPr>
          <p:cNvSpPr txBox="1">
            <a:spLocks/>
          </p:cNvSpPr>
          <p:nvPr/>
        </p:nvSpPr>
        <p:spPr>
          <a:xfrm>
            <a:off x="1052980" y="3266038"/>
            <a:ext cx="4232743" cy="6757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"/>
            </a:endParaRPr>
          </a:p>
        </p:txBody>
      </p:sp>
      <p:sp>
        <p:nvSpPr>
          <p:cNvPr id="9" name="iṡļíḋè">
            <a:extLst>
              <a:ext uri="{FF2B5EF4-FFF2-40B4-BE49-F238E27FC236}">
                <a16:creationId xmlns:a16="http://schemas.microsoft.com/office/drawing/2014/main" id="{7BB9DF46-6F59-4836-991C-0F3A9CDC087D}"/>
              </a:ext>
            </a:extLst>
          </p:cNvPr>
          <p:cNvSpPr txBox="1">
            <a:spLocks/>
          </p:cNvSpPr>
          <p:nvPr/>
        </p:nvSpPr>
        <p:spPr>
          <a:xfrm>
            <a:off x="174429" y="3428999"/>
            <a:ext cx="5989844" cy="766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  <a:sym typeface=""/>
              </a:rPr>
              <a:t>Slack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  <a:sym typeface=""/>
              </a:rPr>
              <a:t>을 활용한 소통 및 파일 공유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B0604020202020204" pitchFamily="34" charset="0"/>
              <a:sym typeface=""/>
            </a:endParaRPr>
          </a:p>
        </p:txBody>
      </p:sp>
      <p:pic>
        <p:nvPicPr>
          <p:cNvPr id="1028" name="Picture 4" descr="https://lh3.googleusercontent.com/u-MSv3tHHogltSMhSipDqHChA9HRashaQy-75IoTF8gmgr-OYAb-sfZaod3a2LF0UJdysFEc54n9IAB5LcE9nzYhBOcwC59sJJVVoV76d8l-DNF4ui9k43vozzaRdyI4ekWfUsc_FrVVIk9yWNdH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527" y="1773382"/>
            <a:ext cx="6046897" cy="4765963"/>
          </a:xfrm>
          <a:prstGeom prst="rect">
            <a:avLst/>
          </a:prstGeom>
          <a:noFill/>
          <a:ln>
            <a:noFill/>
          </a:ln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8gkUErseRMd2h8ZUnQiLe3qni1CuVFTGmnjJ0076xnLmz_vayNyFpECI27XF30ew36BY21wh8biA5aT7J9KoNHUxbb_bZrMnkY7wdqrO7E2fsKv-Q9O2NG1q8MMnENfyDQFtKUO66miUYiGa5oKGa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11" y="3822961"/>
            <a:ext cx="2830335" cy="82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oup 5">
            <a:extLst>
              <a:ext uri="{FF2B5EF4-FFF2-40B4-BE49-F238E27FC236}">
                <a16:creationId xmlns:a16="http://schemas.microsoft.com/office/drawing/2014/main" id="{791A1D1B-6A23-474E-8AEC-959F7532A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982" b="71733"/>
          <a:stretch/>
        </p:blipFill>
        <p:spPr>
          <a:xfrm>
            <a:off x="0" y="5637879"/>
            <a:ext cx="3676175" cy="12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8F44EB6E-3351-48AE-96B4-2B68F7C5792C}"/>
              </a:ext>
            </a:extLst>
          </p:cNvPr>
          <p:cNvGrpSpPr/>
          <p:nvPr/>
        </p:nvGrpSpPr>
        <p:grpSpPr>
          <a:xfrm>
            <a:off x="770008" y="3985640"/>
            <a:ext cx="4209717" cy="2342377"/>
            <a:chOff x="240018" y="4527899"/>
            <a:chExt cx="4209717" cy="2342377"/>
          </a:xfrm>
        </p:grpSpPr>
        <p:grpSp>
          <p:nvGrpSpPr>
            <p:cNvPr id="6" name="íşlîḓê">
              <a:extLst>
                <a:ext uri="{FF2B5EF4-FFF2-40B4-BE49-F238E27FC236}">
                  <a16:creationId xmlns:a16="http://schemas.microsoft.com/office/drawing/2014/main" id="{26CD64B8-5CBF-4F3D-9E3A-2345E1B8EBF9}"/>
                </a:ext>
              </a:extLst>
            </p:cNvPr>
            <p:cNvGrpSpPr/>
            <p:nvPr/>
          </p:nvGrpSpPr>
          <p:grpSpPr>
            <a:xfrm>
              <a:off x="240018" y="4527899"/>
              <a:ext cx="3044109" cy="2342377"/>
              <a:chOff x="240018" y="4527899"/>
              <a:chExt cx="3044109" cy="2342377"/>
            </a:xfrm>
          </p:grpSpPr>
          <p:sp>
            <p:nvSpPr>
              <p:cNvPr id="83" name="îş1iḍè">
                <a:extLst>
                  <a:ext uri="{FF2B5EF4-FFF2-40B4-BE49-F238E27FC236}">
                    <a16:creationId xmlns:a16="http://schemas.microsoft.com/office/drawing/2014/main" id="{BE5BD523-F66D-456B-AA43-4D880C11D39A}"/>
                  </a:ext>
                </a:extLst>
              </p:cNvPr>
              <p:cNvSpPr txBox="1"/>
              <p:nvPr/>
            </p:nvSpPr>
            <p:spPr>
              <a:xfrm>
                <a:off x="255102" y="4981581"/>
                <a:ext cx="3023998" cy="18886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  <a:buSzPct val="25000"/>
                </a:pPr>
                <a:r>
                  <a: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Copy paste fonts. Choose the only option </a:t>
                </a:r>
                <a:r>
                  <a:rPr lang="en-US" altLang="zh-CN" sz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to retain text.…...</a:t>
                </a:r>
              </a:p>
            </p:txBody>
          </p:sp>
          <p:sp>
            <p:nvSpPr>
              <p:cNvPr id="84" name="îṧḷiďé">
                <a:extLst>
                  <a:ext uri="{FF2B5EF4-FFF2-40B4-BE49-F238E27FC236}">
                    <a16:creationId xmlns:a16="http://schemas.microsoft.com/office/drawing/2014/main" id="{D8A866E5-234D-4BAD-A0EC-0FDF5DA80422}"/>
                  </a:ext>
                </a:extLst>
              </p:cNvPr>
              <p:cNvSpPr/>
              <p:nvPr/>
            </p:nvSpPr>
            <p:spPr>
              <a:xfrm>
                <a:off x="240018" y="4527899"/>
                <a:ext cx="3044109" cy="456255"/>
              </a:xfrm>
              <a:prstGeom prst="rect">
                <a:avLst/>
              </a:prstGeom>
              <a:solidFill>
                <a:schemeClr val="accent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endParaRPr lang="zh-CN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cxnSp>
          <p:nvCxnSpPr>
            <p:cNvPr id="76" name="Group 75">
              <a:extLst>
                <a:ext uri="{FF2B5EF4-FFF2-40B4-BE49-F238E27FC236}">
                  <a16:creationId xmlns:a16="http://schemas.microsoft.com/office/drawing/2014/main" id="{0F54B592-268D-4D9E-A57F-1E064F9AD120}"/>
                </a:ext>
              </a:extLst>
            </p:cNvPr>
            <p:cNvCxnSpPr/>
            <p:nvPr/>
          </p:nvCxnSpPr>
          <p:spPr>
            <a:xfrm flipV="1">
              <a:off x="3284128" y="4576217"/>
              <a:ext cx="1165607" cy="40536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9CBABB6-B4F2-44D6-AF31-FAC635B37410}"/>
              </a:ext>
            </a:extLst>
          </p:cNvPr>
          <p:cNvGrpSpPr/>
          <p:nvPr/>
        </p:nvGrpSpPr>
        <p:grpSpPr>
          <a:xfrm>
            <a:off x="7186586" y="3183961"/>
            <a:ext cx="4471609" cy="456256"/>
            <a:chOff x="7047291" y="4525325"/>
            <a:chExt cx="4471609" cy="456256"/>
          </a:xfrm>
        </p:grpSpPr>
        <p:sp>
          <p:nvSpPr>
            <p:cNvPr id="80" name="iSḻiḍê">
              <a:extLst>
                <a:ext uri="{FF2B5EF4-FFF2-40B4-BE49-F238E27FC236}">
                  <a16:creationId xmlns:a16="http://schemas.microsoft.com/office/drawing/2014/main" id="{22FD701F-9A2F-4242-BEDC-0E08AA6AA4D1}"/>
                </a:ext>
              </a:extLst>
            </p:cNvPr>
            <p:cNvSpPr/>
            <p:nvPr/>
          </p:nvSpPr>
          <p:spPr>
            <a:xfrm>
              <a:off x="7939998" y="4525325"/>
              <a:ext cx="3578902" cy="456255"/>
            </a:xfrm>
            <a:prstGeom prst="rect">
              <a:avLst/>
            </a:prstGeom>
            <a:solidFill>
              <a:schemeClr val="accent5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ko-KR" altLang="en-US" b="1" dirty="0" err="1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시장투명성</a:t>
              </a:r>
              <a:endParaRPr lang="zh-CN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11" name="ísḻïdè">
              <a:extLst>
                <a:ext uri="{FF2B5EF4-FFF2-40B4-BE49-F238E27FC236}">
                  <a16:creationId xmlns:a16="http://schemas.microsoft.com/office/drawing/2014/main" id="{EAA19B25-6553-453F-AFBC-313C627CF0DA}"/>
                </a:ext>
              </a:extLst>
            </p:cNvPr>
            <p:cNvGrpSpPr/>
            <p:nvPr/>
          </p:nvGrpSpPr>
          <p:grpSpPr>
            <a:xfrm>
              <a:off x="7047291" y="4584669"/>
              <a:ext cx="4471609" cy="396912"/>
              <a:chOff x="7047291" y="4584669"/>
              <a:chExt cx="4471609" cy="396912"/>
            </a:xfrm>
          </p:grpSpPr>
          <p:cxnSp>
            <p:nvCxnSpPr>
              <p:cNvPr id="73" name="Group 72">
                <a:extLst>
                  <a:ext uri="{FF2B5EF4-FFF2-40B4-BE49-F238E27FC236}">
                    <a16:creationId xmlns:a16="http://schemas.microsoft.com/office/drawing/2014/main" id="{21138EC9-0498-4DFD-A396-9CA0E852F3FC}"/>
                  </a:ext>
                </a:extLst>
              </p:cNvPr>
              <p:cNvCxnSpPr/>
              <p:nvPr/>
            </p:nvCxnSpPr>
            <p:spPr>
              <a:xfrm flipH="1" flipV="1">
                <a:off x="8782050" y="4981581"/>
                <a:ext cx="273685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roup 73">
                <a:extLst>
                  <a:ext uri="{FF2B5EF4-FFF2-40B4-BE49-F238E27FC236}">
                    <a16:creationId xmlns:a16="http://schemas.microsoft.com/office/drawing/2014/main" id="{31C73D93-2025-4336-AC5A-3136DAC19890}"/>
                  </a:ext>
                </a:extLst>
              </p:cNvPr>
              <p:cNvCxnSpPr/>
              <p:nvPr/>
            </p:nvCxnSpPr>
            <p:spPr>
              <a:xfrm flipH="1" flipV="1">
                <a:off x="7047291" y="4584669"/>
                <a:ext cx="892707" cy="396911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isľïḋè">
            <a:extLst>
              <a:ext uri="{FF2B5EF4-FFF2-40B4-BE49-F238E27FC236}">
                <a16:creationId xmlns:a16="http://schemas.microsoft.com/office/drawing/2014/main" id="{D548B1B1-D716-4B7E-B7ED-E5C369BA0A55}"/>
              </a:ext>
            </a:extLst>
          </p:cNvPr>
          <p:cNvSpPr/>
          <p:nvPr/>
        </p:nvSpPr>
        <p:spPr>
          <a:xfrm>
            <a:off x="4791126" y="2622886"/>
            <a:ext cx="561924" cy="561075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91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947690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7-3-1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기대효과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232290" y="229158"/>
            <a:ext cx="525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기대효과</a:t>
            </a:r>
            <a:endParaRPr lang="ko-KR" altLang="en-US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35911" y="2380722"/>
            <a:ext cx="5659473" cy="30386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80063" y="1212162"/>
            <a:ext cx="4474813" cy="2316129"/>
            <a:chOff x="1205154" y="1212162"/>
            <a:chExt cx="4049721" cy="172442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05C89F4-9487-431F-8CD1-9E3A10D4D4F6}"/>
                </a:ext>
              </a:extLst>
            </p:cNvPr>
            <p:cNvGrpSpPr/>
            <p:nvPr/>
          </p:nvGrpSpPr>
          <p:grpSpPr>
            <a:xfrm>
              <a:off x="1205154" y="1212162"/>
              <a:ext cx="4049721" cy="1724424"/>
              <a:chOff x="668549" y="2175620"/>
              <a:chExt cx="4049721" cy="1724424"/>
            </a:xfrm>
          </p:grpSpPr>
          <p:grpSp>
            <p:nvGrpSpPr>
              <p:cNvPr id="9" name="îsḻïḓe">
                <a:extLst>
                  <a:ext uri="{FF2B5EF4-FFF2-40B4-BE49-F238E27FC236}">
                    <a16:creationId xmlns:a16="http://schemas.microsoft.com/office/drawing/2014/main" id="{7ED4B3F7-1703-48FD-96C6-193EBAB3216D}"/>
                  </a:ext>
                </a:extLst>
              </p:cNvPr>
              <p:cNvGrpSpPr/>
              <p:nvPr/>
            </p:nvGrpSpPr>
            <p:grpSpPr>
              <a:xfrm>
                <a:off x="673100" y="2614898"/>
                <a:ext cx="4045170" cy="642258"/>
                <a:chOff x="673100" y="2614898"/>
                <a:chExt cx="4045170" cy="642258"/>
              </a:xfrm>
            </p:grpSpPr>
            <p:cxnSp>
              <p:nvCxnSpPr>
                <p:cNvPr id="77" name="Group 76">
                  <a:extLst>
                    <a:ext uri="{FF2B5EF4-FFF2-40B4-BE49-F238E27FC236}">
                      <a16:creationId xmlns:a16="http://schemas.microsoft.com/office/drawing/2014/main" id="{E93D204A-F4B1-4518-AA75-87D7D6B00862}"/>
                    </a:ext>
                  </a:extLst>
                </p:cNvPr>
                <p:cNvCxnSpPr/>
                <p:nvPr/>
              </p:nvCxnSpPr>
              <p:spPr>
                <a:xfrm>
                  <a:off x="673100" y="2614898"/>
                  <a:ext cx="2736850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roup 77">
                  <a:extLst>
                    <a:ext uri="{FF2B5EF4-FFF2-40B4-BE49-F238E27FC236}">
                      <a16:creationId xmlns:a16="http://schemas.microsoft.com/office/drawing/2014/main" id="{48165C3C-6A64-4CC1-B2DF-E2F320DE3FAB}"/>
                    </a:ext>
                  </a:extLst>
                </p:cNvPr>
                <p:cNvCxnSpPr>
                  <a:endCxn id="27" idx="3"/>
                </p:cNvCxnSpPr>
                <p:nvPr/>
              </p:nvCxnSpPr>
              <p:spPr>
                <a:xfrm>
                  <a:off x="3409950" y="2614898"/>
                  <a:ext cx="1308320" cy="642258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i$ļïďe">
                <a:extLst>
                  <a:ext uri="{FF2B5EF4-FFF2-40B4-BE49-F238E27FC236}">
                    <a16:creationId xmlns:a16="http://schemas.microsoft.com/office/drawing/2014/main" id="{3D0F159E-875C-4B54-B1B4-C9CBD542849A}"/>
                  </a:ext>
                </a:extLst>
              </p:cNvPr>
              <p:cNvGrpSpPr/>
              <p:nvPr/>
            </p:nvGrpSpPr>
            <p:grpSpPr>
              <a:xfrm>
                <a:off x="668549" y="2175620"/>
                <a:ext cx="2741401" cy="1724424"/>
                <a:chOff x="668549" y="2175620"/>
                <a:chExt cx="2741401" cy="1724424"/>
              </a:xfrm>
            </p:grpSpPr>
            <p:sp>
              <p:nvSpPr>
                <p:cNvPr id="14" name="íŝḷîḍe">
                  <a:extLst>
                    <a:ext uri="{FF2B5EF4-FFF2-40B4-BE49-F238E27FC236}">
                      <a16:creationId xmlns:a16="http://schemas.microsoft.com/office/drawing/2014/main" id="{7E0CC831-DE6A-47CF-96C7-77B59BED9C2F}"/>
                    </a:ext>
                  </a:extLst>
                </p:cNvPr>
                <p:cNvSpPr txBox="1"/>
                <p:nvPr/>
              </p:nvSpPr>
              <p:spPr>
                <a:xfrm>
                  <a:off x="673100" y="2631875"/>
                  <a:ext cx="2736850" cy="1268169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ko-KR" altLang="en-US" sz="1100" dirty="0" smtClean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 </a:t>
                  </a:r>
                  <a:endParaRPr lang="en-US" altLang="zh-CN" sz="1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15" name="i$lîdê">
                  <a:extLst>
                    <a:ext uri="{FF2B5EF4-FFF2-40B4-BE49-F238E27FC236}">
                      <a16:creationId xmlns:a16="http://schemas.microsoft.com/office/drawing/2014/main" id="{33179F0E-F658-40CF-AF18-43E5B8C9C9CB}"/>
                    </a:ext>
                  </a:extLst>
                </p:cNvPr>
                <p:cNvSpPr/>
                <p:nvPr/>
              </p:nvSpPr>
              <p:spPr>
                <a:xfrm>
                  <a:off x="668549" y="2175620"/>
                  <a:ext cx="2736730" cy="456255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lang="ko-KR" altLang="en-US" sz="1600" b="1" dirty="0" smtClean="0">
                      <a:solidFill>
                        <a:schemeClr val="bg1"/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시장 투명성 </a:t>
                  </a:r>
                  <a:r>
                    <a:rPr lang="en-US" altLang="ko-KR" sz="16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· </a:t>
                  </a:r>
                  <a:r>
                    <a:rPr lang="ko-KR" altLang="en-US" sz="1600" b="1" dirty="0" smtClean="0">
                      <a:solidFill>
                        <a:schemeClr val="bg1"/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소비자 신뢰 제고</a:t>
                  </a:r>
                  <a:endParaRPr lang="zh-CN" altLang="en-US" sz="16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</p:grp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705" y="1678572"/>
              <a:ext cx="2736850" cy="12580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5" name="그림 4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63" y="4439321"/>
            <a:ext cx="3024000" cy="18886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0D065B8-E7B2-E0F4-0639-E8D97F3F9B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00" y="3412088"/>
            <a:ext cx="1693293" cy="1693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79293" y="3640216"/>
            <a:ext cx="3578903" cy="219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973210" y="3244334"/>
            <a:ext cx="245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endParaRPr lang="en-US" altLang="ko-KR" b="1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91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9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oup 4">
            <a:extLst>
              <a:ext uri="{FF2B5EF4-FFF2-40B4-BE49-F238E27FC236}">
                <a16:creationId xmlns:a16="http://schemas.microsoft.com/office/drawing/2014/main" id="{BA3F3DEA-FBDF-4DC2-B6C7-C4EBAEE4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47"/>
          <a:stretch/>
        </p:blipFill>
        <p:spPr>
          <a:xfrm>
            <a:off x="675229" y="-1"/>
            <a:ext cx="10841542" cy="1683895"/>
          </a:xfrm>
          <a:prstGeom prst="rect">
            <a:avLst/>
          </a:prstGeom>
        </p:spPr>
      </p:pic>
      <p:sp>
        <p:nvSpPr>
          <p:cNvPr id="6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532054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1-1-3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Group 6">
            <a:extLst>
              <a:ext uri="{FF2B5EF4-FFF2-40B4-BE49-F238E27FC236}">
                <a16:creationId xmlns:a16="http://schemas.microsoft.com/office/drawing/2014/main" id="{CEF91261-6A79-4077-9BF4-3CE98A79EAB7}"/>
              </a:ext>
            </a:extLst>
          </p:cNvPr>
          <p:cNvSpPr txBox="1"/>
          <p:nvPr/>
        </p:nvSpPr>
        <p:spPr>
          <a:xfrm>
            <a:off x="831272" y="2766618"/>
            <a:ext cx="5006109" cy="62114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3600" b="1" dirty="0" smtClean="0">
                <a:gradFill flip="none" rotWithShape="1">
                  <a:gsLst>
                    <a:gs pos="0">
                      <a:schemeClr val="tx1"/>
                    </a:gs>
                    <a:gs pos="61000">
                      <a:schemeClr val="accent4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Notion </a:t>
            </a:r>
            <a:r>
              <a:rPr lang="ko-KR" altLang="en-US" sz="3600" b="1" dirty="0" smtClean="0">
                <a:gradFill flip="none" rotWithShape="1">
                  <a:gsLst>
                    <a:gs pos="0">
                      <a:schemeClr val="tx1"/>
                    </a:gs>
                    <a:gs pos="61000">
                      <a:schemeClr val="accent4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활용한 일정 관리</a:t>
            </a:r>
            <a:endParaRPr lang="zh-CN" altLang="en-US" sz="3600" b="1" dirty="0">
              <a:gradFill flip="none" rotWithShape="1">
                <a:gsLst>
                  <a:gs pos="0">
                    <a:schemeClr val="tx1"/>
                  </a:gs>
                  <a:gs pos="61000">
                    <a:schemeClr val="accent4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íṡlîḑê">
            <a:extLst>
              <a:ext uri="{FF2B5EF4-FFF2-40B4-BE49-F238E27FC236}">
                <a16:creationId xmlns:a16="http://schemas.microsoft.com/office/drawing/2014/main" id="{985C9B66-6966-4C38-83EF-EAC918C29ECB}"/>
              </a:ext>
            </a:extLst>
          </p:cNvPr>
          <p:cNvSpPr txBox="1">
            <a:spLocks/>
          </p:cNvSpPr>
          <p:nvPr/>
        </p:nvSpPr>
        <p:spPr>
          <a:xfrm>
            <a:off x="1052980" y="3266038"/>
            <a:ext cx="4232743" cy="6757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"/>
            </a:endParaRPr>
          </a:p>
        </p:txBody>
      </p:sp>
      <p:sp>
        <p:nvSpPr>
          <p:cNvPr id="9" name="iṡļíḋè">
            <a:extLst>
              <a:ext uri="{FF2B5EF4-FFF2-40B4-BE49-F238E27FC236}">
                <a16:creationId xmlns:a16="http://schemas.microsoft.com/office/drawing/2014/main" id="{7BB9DF46-6F59-4836-991C-0F3A9CDC087D}"/>
              </a:ext>
            </a:extLst>
          </p:cNvPr>
          <p:cNvSpPr txBox="1">
            <a:spLocks/>
          </p:cNvSpPr>
          <p:nvPr/>
        </p:nvSpPr>
        <p:spPr>
          <a:xfrm>
            <a:off x="174429" y="3509485"/>
            <a:ext cx="5989844" cy="766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  <a:sym typeface=""/>
              </a:rPr>
              <a:t>일정 조율 및 파일 관리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B0604020202020204" pitchFamily="34" charset="0"/>
              <a:sym typeface=""/>
            </a:endParaRPr>
          </a:p>
        </p:txBody>
      </p:sp>
      <p:pic>
        <p:nvPicPr>
          <p:cNvPr id="11" name="Group 5">
            <a:extLst>
              <a:ext uri="{FF2B5EF4-FFF2-40B4-BE49-F238E27FC236}">
                <a16:creationId xmlns:a16="http://schemas.microsoft.com/office/drawing/2014/main" id="{791A1D1B-6A23-474E-8AEC-959F7532A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82" b="71733"/>
          <a:stretch/>
        </p:blipFill>
        <p:spPr>
          <a:xfrm>
            <a:off x="0" y="5637879"/>
            <a:ext cx="3676175" cy="1220121"/>
          </a:xfrm>
          <a:prstGeom prst="rect">
            <a:avLst/>
          </a:prstGeom>
        </p:spPr>
      </p:pic>
      <p:pic>
        <p:nvPicPr>
          <p:cNvPr id="2055" name="Picture 7" descr="https://lh4.googleusercontent.com/SGGKFdrFQck2XJtBYsiIXOcFDANbN-ltg77yNjN_RqEhhPs14FOw9VPRU53B-DQEN-5gJ2XbJV8fHUMY2nEzQZuEhoCVsbCKDgMqBuYwtAt-tz_nraenc0M30WLsSHnU6cZFBiUr2PTzbk-qc5YIt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73" y="1838036"/>
            <a:ext cx="5564726" cy="4738255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5.googleusercontent.com/GZpBgqE4mgZSon4OzWMtHN_eQM_DjuoNgG9Efj5Y7EGYQ3DkJorhF-KhksYTXFb808qsrQn8DWStku8BMhmE7afNGZzl_ZOTH5c5ntBQ35VL9EDJUQpEL762CFTmTOG74AEIwUEwTikDhx7mbSCj1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6" y="3926732"/>
            <a:ext cx="942109" cy="94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86A10144-AD24-4CA9-A284-06740724F1D9}"/>
              </a:ext>
            </a:extLst>
          </p:cNvPr>
          <p:cNvGrpSpPr/>
          <p:nvPr/>
        </p:nvGrpSpPr>
        <p:grpSpPr>
          <a:xfrm>
            <a:off x="6472951" y="2110641"/>
            <a:ext cx="5043318" cy="1410971"/>
            <a:chOff x="6475582" y="2175620"/>
            <a:chExt cx="5043318" cy="1410971"/>
          </a:xfrm>
        </p:grpSpPr>
        <p:cxnSp>
          <p:nvCxnSpPr>
            <p:cNvPr id="4" name="Group 3">
              <a:extLst>
                <a:ext uri="{FF2B5EF4-FFF2-40B4-BE49-F238E27FC236}">
                  <a16:creationId xmlns:a16="http://schemas.microsoft.com/office/drawing/2014/main" id="{52C65583-0503-46D3-9995-3767E542562F}"/>
                </a:ext>
              </a:extLst>
            </p:cNvPr>
            <p:cNvCxnSpPr>
              <a:endCxn id="25" idx="5"/>
            </p:cNvCxnSpPr>
            <p:nvPr/>
          </p:nvCxnSpPr>
          <p:spPr>
            <a:xfrm flipH="1">
              <a:off x="6475582" y="2614898"/>
              <a:ext cx="2318878" cy="97169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ïṧḷiḓè">
              <a:extLst>
                <a:ext uri="{FF2B5EF4-FFF2-40B4-BE49-F238E27FC236}">
                  <a16:creationId xmlns:a16="http://schemas.microsoft.com/office/drawing/2014/main" id="{CEBB15C2-9E27-4BED-9B2D-95B7AA4CD966}"/>
                </a:ext>
              </a:extLst>
            </p:cNvPr>
            <p:cNvSpPr/>
            <p:nvPr/>
          </p:nvSpPr>
          <p:spPr>
            <a:xfrm>
              <a:off x="8782050" y="2175620"/>
              <a:ext cx="2736850" cy="456255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ko-KR" altLang="en-US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기대 효과</a:t>
              </a:r>
              <a:endParaRPr lang="zh-CN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F44EB6E-3351-48AE-96B4-2B68F7C5792C}"/>
              </a:ext>
            </a:extLst>
          </p:cNvPr>
          <p:cNvGrpSpPr/>
          <p:nvPr/>
        </p:nvGrpSpPr>
        <p:grpSpPr>
          <a:xfrm>
            <a:off x="596866" y="3202933"/>
            <a:ext cx="3776635" cy="1168528"/>
            <a:chOff x="673100" y="3813053"/>
            <a:chExt cx="3776635" cy="1168528"/>
          </a:xfrm>
        </p:grpSpPr>
        <p:sp>
          <p:nvSpPr>
            <p:cNvPr id="84" name="îṧḷiďé">
              <a:extLst>
                <a:ext uri="{FF2B5EF4-FFF2-40B4-BE49-F238E27FC236}">
                  <a16:creationId xmlns:a16="http://schemas.microsoft.com/office/drawing/2014/main" id="{D8A866E5-234D-4BAD-A0EC-0FDF5DA80422}"/>
                </a:ext>
              </a:extLst>
            </p:cNvPr>
            <p:cNvSpPr/>
            <p:nvPr/>
          </p:nvSpPr>
          <p:spPr>
            <a:xfrm>
              <a:off x="673100" y="3813053"/>
              <a:ext cx="2736850" cy="456255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ko-KR" altLang="en-US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데이터 정보</a:t>
              </a:r>
              <a:endParaRPr lang="zh-CN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76" name="Group 75">
              <a:extLst>
                <a:ext uri="{FF2B5EF4-FFF2-40B4-BE49-F238E27FC236}">
                  <a16:creationId xmlns:a16="http://schemas.microsoft.com/office/drawing/2014/main" id="{0F54B592-268D-4D9E-A57F-1E064F9AD120}"/>
                </a:ext>
              </a:extLst>
            </p:cNvPr>
            <p:cNvCxnSpPr>
              <a:endCxn id="47" idx="1"/>
            </p:cNvCxnSpPr>
            <p:nvPr/>
          </p:nvCxnSpPr>
          <p:spPr>
            <a:xfrm flipV="1">
              <a:off x="3409950" y="4576217"/>
              <a:ext cx="1039785" cy="40536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îs1iďé">
            <a:extLst>
              <a:ext uri="{FF2B5EF4-FFF2-40B4-BE49-F238E27FC236}">
                <a16:creationId xmlns:a16="http://schemas.microsoft.com/office/drawing/2014/main" id="{13379625-B0D8-46F2-8EEB-906614B17DE4}"/>
              </a:ext>
            </a:extLst>
          </p:cNvPr>
          <p:cNvSpPr/>
          <p:nvPr/>
        </p:nvSpPr>
        <p:spPr>
          <a:xfrm>
            <a:off x="5000184" y="3426520"/>
            <a:ext cx="1548195" cy="3431480"/>
          </a:xfrm>
          <a:custGeom>
            <a:avLst/>
            <a:gdLst>
              <a:gd name="connsiteX0" fmla="*/ 913735 w 1548195"/>
              <a:gd name="connsiteY0" fmla="*/ 0 h 3431480"/>
              <a:gd name="connsiteX1" fmla="*/ 917483 w 1548195"/>
              <a:gd name="connsiteY1" fmla="*/ 937 h 3431480"/>
              <a:gd name="connsiteX2" fmla="*/ 921232 w 1548195"/>
              <a:gd name="connsiteY2" fmla="*/ 2812 h 3431480"/>
              <a:gd name="connsiteX3" fmla="*/ 924044 w 1548195"/>
              <a:gd name="connsiteY3" fmla="*/ 5625 h 3431480"/>
              <a:gd name="connsiteX4" fmla="*/ 924981 w 1548195"/>
              <a:gd name="connsiteY4" fmla="*/ 10312 h 3431480"/>
              <a:gd name="connsiteX5" fmla="*/ 929667 w 1548195"/>
              <a:gd name="connsiteY5" fmla="*/ 89058 h 3431480"/>
              <a:gd name="connsiteX6" fmla="*/ 926855 w 1548195"/>
              <a:gd name="connsiteY6" fmla="*/ 167804 h 3431480"/>
              <a:gd name="connsiteX7" fmla="*/ 918421 w 1548195"/>
              <a:gd name="connsiteY7" fmla="*/ 246550 h 3431480"/>
              <a:gd name="connsiteX8" fmla="*/ 905300 w 1548195"/>
              <a:gd name="connsiteY8" fmla="*/ 326233 h 3431480"/>
              <a:gd name="connsiteX9" fmla="*/ 886557 w 1548195"/>
              <a:gd name="connsiteY9" fmla="*/ 405916 h 3431480"/>
              <a:gd name="connsiteX10" fmla="*/ 864066 w 1548195"/>
              <a:gd name="connsiteY10" fmla="*/ 485599 h 3431480"/>
              <a:gd name="connsiteX11" fmla="*/ 838762 w 1548195"/>
              <a:gd name="connsiteY11" fmla="*/ 566220 h 3431480"/>
              <a:gd name="connsiteX12" fmla="*/ 808773 w 1548195"/>
              <a:gd name="connsiteY12" fmla="*/ 648716 h 3431480"/>
              <a:gd name="connsiteX13" fmla="*/ 777846 w 1548195"/>
              <a:gd name="connsiteY13" fmla="*/ 731211 h 3431480"/>
              <a:gd name="connsiteX14" fmla="*/ 810647 w 1548195"/>
              <a:gd name="connsiteY14" fmla="*/ 698401 h 3431480"/>
              <a:gd name="connsiteX15" fmla="*/ 845322 w 1548195"/>
              <a:gd name="connsiteY15" fmla="*/ 662777 h 3431480"/>
              <a:gd name="connsiteX16" fmla="*/ 881871 w 1548195"/>
              <a:gd name="connsiteY16" fmla="*/ 627155 h 3431480"/>
              <a:gd name="connsiteX17" fmla="*/ 916546 w 1548195"/>
              <a:gd name="connsiteY17" fmla="*/ 588719 h 3431480"/>
              <a:gd name="connsiteX18" fmla="*/ 950284 w 1548195"/>
              <a:gd name="connsiteY18" fmla="*/ 549346 h 3431480"/>
              <a:gd name="connsiteX19" fmla="*/ 981211 w 1548195"/>
              <a:gd name="connsiteY19" fmla="*/ 509036 h 3431480"/>
              <a:gd name="connsiteX20" fmla="*/ 1010263 w 1548195"/>
              <a:gd name="connsiteY20" fmla="*/ 467788 h 3431480"/>
              <a:gd name="connsiteX21" fmla="*/ 1036503 w 1548195"/>
              <a:gd name="connsiteY21" fmla="*/ 427478 h 3431480"/>
              <a:gd name="connsiteX22" fmla="*/ 1056184 w 1548195"/>
              <a:gd name="connsiteY22" fmla="*/ 385292 h 3431480"/>
              <a:gd name="connsiteX23" fmla="*/ 1072115 w 1548195"/>
              <a:gd name="connsiteY23" fmla="*/ 344982 h 3431480"/>
              <a:gd name="connsiteX24" fmla="*/ 1083361 w 1548195"/>
              <a:gd name="connsiteY24" fmla="*/ 304671 h 3431480"/>
              <a:gd name="connsiteX25" fmla="*/ 1086173 w 1548195"/>
              <a:gd name="connsiteY25" fmla="*/ 263423 h 3431480"/>
              <a:gd name="connsiteX26" fmla="*/ 1083361 w 1548195"/>
              <a:gd name="connsiteY26" fmla="*/ 230613 h 3431480"/>
              <a:gd name="connsiteX27" fmla="*/ 1074927 w 1548195"/>
              <a:gd name="connsiteY27" fmla="*/ 199677 h 3431480"/>
              <a:gd name="connsiteX28" fmla="*/ 1061807 w 1548195"/>
              <a:gd name="connsiteY28" fmla="*/ 169678 h 3431480"/>
              <a:gd name="connsiteX29" fmla="*/ 1042127 w 1548195"/>
              <a:gd name="connsiteY29" fmla="*/ 140618 h 3431480"/>
              <a:gd name="connsiteX30" fmla="*/ 1016823 w 1548195"/>
              <a:gd name="connsiteY30" fmla="*/ 113431 h 3431480"/>
              <a:gd name="connsiteX31" fmla="*/ 1014949 w 1548195"/>
              <a:gd name="connsiteY31" fmla="*/ 109682 h 3431480"/>
              <a:gd name="connsiteX32" fmla="*/ 1013074 w 1548195"/>
              <a:gd name="connsiteY32" fmla="*/ 105932 h 3431480"/>
              <a:gd name="connsiteX33" fmla="*/ 1013074 w 1548195"/>
              <a:gd name="connsiteY33" fmla="*/ 102182 h 3431480"/>
              <a:gd name="connsiteX34" fmla="*/ 1015886 w 1548195"/>
              <a:gd name="connsiteY34" fmla="*/ 98432 h 3431480"/>
              <a:gd name="connsiteX35" fmla="*/ 1018698 w 1548195"/>
              <a:gd name="connsiteY35" fmla="*/ 96558 h 3431480"/>
              <a:gd name="connsiteX36" fmla="*/ 1020572 w 1548195"/>
              <a:gd name="connsiteY36" fmla="*/ 95620 h 3431480"/>
              <a:gd name="connsiteX37" fmla="*/ 1024320 w 1548195"/>
              <a:gd name="connsiteY37" fmla="*/ 93745 h 3431480"/>
              <a:gd name="connsiteX38" fmla="*/ 1028069 w 1548195"/>
              <a:gd name="connsiteY38" fmla="*/ 95620 h 3431480"/>
              <a:gd name="connsiteX39" fmla="*/ 1029944 w 1548195"/>
              <a:gd name="connsiteY39" fmla="*/ 96558 h 3431480"/>
              <a:gd name="connsiteX40" fmla="*/ 1061807 w 1548195"/>
              <a:gd name="connsiteY40" fmla="*/ 122806 h 3431480"/>
              <a:gd name="connsiteX41" fmla="*/ 1086173 w 1548195"/>
              <a:gd name="connsiteY41" fmla="*/ 151867 h 3431480"/>
              <a:gd name="connsiteX42" fmla="*/ 1105854 w 1548195"/>
              <a:gd name="connsiteY42" fmla="*/ 182803 h 3431480"/>
              <a:gd name="connsiteX43" fmla="*/ 1119911 w 1548195"/>
              <a:gd name="connsiteY43" fmla="*/ 215614 h 3431480"/>
              <a:gd name="connsiteX44" fmla="*/ 1128346 w 1548195"/>
              <a:gd name="connsiteY44" fmla="*/ 252174 h 3431480"/>
              <a:gd name="connsiteX45" fmla="*/ 1131157 w 1548195"/>
              <a:gd name="connsiteY45" fmla="*/ 293422 h 3431480"/>
              <a:gd name="connsiteX46" fmla="*/ 1126471 w 1548195"/>
              <a:gd name="connsiteY46" fmla="*/ 335607 h 3431480"/>
              <a:gd name="connsiteX47" fmla="*/ 1116163 w 1548195"/>
              <a:gd name="connsiteY47" fmla="*/ 376855 h 3431480"/>
              <a:gd name="connsiteX48" fmla="*/ 1102105 w 1548195"/>
              <a:gd name="connsiteY48" fmla="*/ 418103 h 3431480"/>
              <a:gd name="connsiteX49" fmla="*/ 1085236 w 1548195"/>
              <a:gd name="connsiteY49" fmla="*/ 458414 h 3431480"/>
              <a:gd name="connsiteX50" fmla="*/ 1063681 w 1548195"/>
              <a:gd name="connsiteY50" fmla="*/ 497786 h 3431480"/>
              <a:gd name="connsiteX51" fmla="*/ 1041189 w 1548195"/>
              <a:gd name="connsiteY51" fmla="*/ 535284 h 3431480"/>
              <a:gd name="connsiteX52" fmla="*/ 1018698 w 1548195"/>
              <a:gd name="connsiteY52" fmla="*/ 569970 h 3431480"/>
              <a:gd name="connsiteX53" fmla="*/ 994331 w 1548195"/>
              <a:gd name="connsiteY53" fmla="*/ 601843 h 3431480"/>
              <a:gd name="connsiteX54" fmla="*/ 926855 w 1548195"/>
              <a:gd name="connsiteY54" fmla="*/ 687151 h 3431480"/>
              <a:gd name="connsiteX55" fmla="*/ 881871 w 1548195"/>
              <a:gd name="connsiteY55" fmla="*/ 744336 h 3431480"/>
              <a:gd name="connsiteX56" fmla="*/ 836888 w 1548195"/>
              <a:gd name="connsiteY56" fmla="*/ 801520 h 3431480"/>
              <a:gd name="connsiteX57" fmla="*/ 795652 w 1548195"/>
              <a:gd name="connsiteY57" fmla="*/ 858704 h 3431480"/>
              <a:gd name="connsiteX58" fmla="*/ 754417 w 1548195"/>
              <a:gd name="connsiteY58" fmla="*/ 915889 h 3431480"/>
              <a:gd name="connsiteX59" fmla="*/ 717868 w 1548195"/>
              <a:gd name="connsiteY59" fmla="*/ 972136 h 3431480"/>
              <a:gd name="connsiteX60" fmla="*/ 684130 w 1548195"/>
              <a:gd name="connsiteY60" fmla="*/ 1029321 h 3431480"/>
              <a:gd name="connsiteX61" fmla="*/ 655078 w 1548195"/>
              <a:gd name="connsiteY61" fmla="*/ 1088380 h 3431480"/>
              <a:gd name="connsiteX62" fmla="*/ 630711 w 1548195"/>
              <a:gd name="connsiteY62" fmla="*/ 1146502 h 3431480"/>
              <a:gd name="connsiteX63" fmla="*/ 611968 w 1548195"/>
              <a:gd name="connsiteY63" fmla="*/ 1206499 h 3431480"/>
              <a:gd name="connsiteX64" fmla="*/ 598848 w 1548195"/>
              <a:gd name="connsiteY64" fmla="*/ 1267433 h 3431480"/>
              <a:gd name="connsiteX65" fmla="*/ 591351 w 1548195"/>
              <a:gd name="connsiteY65" fmla="*/ 1337742 h 3431480"/>
              <a:gd name="connsiteX66" fmla="*/ 593225 w 1548195"/>
              <a:gd name="connsiteY66" fmla="*/ 1407113 h 3431480"/>
              <a:gd name="connsiteX67" fmla="*/ 601660 w 1548195"/>
              <a:gd name="connsiteY67" fmla="*/ 1473672 h 3431480"/>
              <a:gd name="connsiteX68" fmla="*/ 616654 w 1548195"/>
              <a:gd name="connsiteY68" fmla="*/ 1540231 h 3431480"/>
              <a:gd name="connsiteX69" fmla="*/ 639146 w 1548195"/>
              <a:gd name="connsiteY69" fmla="*/ 1605853 h 3431480"/>
              <a:gd name="connsiteX70" fmla="*/ 671010 w 1548195"/>
              <a:gd name="connsiteY70" fmla="*/ 1668662 h 3431480"/>
              <a:gd name="connsiteX71" fmla="*/ 709434 w 1548195"/>
              <a:gd name="connsiteY71" fmla="*/ 1732409 h 3431480"/>
              <a:gd name="connsiteX72" fmla="*/ 755354 w 1548195"/>
              <a:gd name="connsiteY72" fmla="*/ 1794280 h 3431480"/>
              <a:gd name="connsiteX73" fmla="*/ 809710 w 1548195"/>
              <a:gd name="connsiteY73" fmla="*/ 1855215 h 3431480"/>
              <a:gd name="connsiteX74" fmla="*/ 872500 w 1548195"/>
              <a:gd name="connsiteY74" fmla="*/ 1915211 h 3431480"/>
              <a:gd name="connsiteX75" fmla="*/ 963405 w 1548195"/>
              <a:gd name="connsiteY75" fmla="*/ 1995832 h 3431480"/>
              <a:gd name="connsiteX76" fmla="*/ 1014949 w 1548195"/>
              <a:gd name="connsiteY76" fmla="*/ 2041768 h 3431480"/>
              <a:gd name="connsiteX77" fmla="*/ 1064618 w 1548195"/>
              <a:gd name="connsiteY77" fmla="*/ 2086765 h 3431480"/>
              <a:gd name="connsiteX78" fmla="*/ 1115225 w 1548195"/>
              <a:gd name="connsiteY78" fmla="*/ 2133637 h 3431480"/>
              <a:gd name="connsiteX79" fmla="*/ 1163021 w 1548195"/>
              <a:gd name="connsiteY79" fmla="*/ 2180510 h 3431480"/>
              <a:gd name="connsiteX80" fmla="*/ 1208005 w 1548195"/>
              <a:gd name="connsiteY80" fmla="*/ 2226445 h 3431480"/>
              <a:gd name="connsiteX81" fmla="*/ 1249240 w 1548195"/>
              <a:gd name="connsiteY81" fmla="*/ 2276130 h 3431480"/>
              <a:gd name="connsiteX82" fmla="*/ 1287663 w 1548195"/>
              <a:gd name="connsiteY82" fmla="*/ 2324878 h 3431480"/>
              <a:gd name="connsiteX83" fmla="*/ 1321401 w 1548195"/>
              <a:gd name="connsiteY83" fmla="*/ 2374563 h 3431480"/>
              <a:gd name="connsiteX84" fmla="*/ 1349516 w 1548195"/>
              <a:gd name="connsiteY84" fmla="*/ 2426122 h 3431480"/>
              <a:gd name="connsiteX85" fmla="*/ 1371071 w 1548195"/>
              <a:gd name="connsiteY85" fmla="*/ 2478620 h 3431480"/>
              <a:gd name="connsiteX86" fmla="*/ 1394500 w 1548195"/>
              <a:gd name="connsiteY86" fmla="*/ 2396124 h 3431480"/>
              <a:gd name="connsiteX87" fmla="*/ 1412306 w 1548195"/>
              <a:gd name="connsiteY87" fmla="*/ 2315503 h 3431480"/>
              <a:gd name="connsiteX88" fmla="*/ 1423552 w 1548195"/>
              <a:gd name="connsiteY88" fmla="*/ 2234882 h 3431480"/>
              <a:gd name="connsiteX89" fmla="*/ 1428238 w 1548195"/>
              <a:gd name="connsiteY89" fmla="*/ 2157074 h 3431480"/>
              <a:gd name="connsiteX90" fmla="*/ 1427301 w 1548195"/>
              <a:gd name="connsiteY90" fmla="*/ 2080203 h 3431480"/>
              <a:gd name="connsiteX91" fmla="*/ 1418866 w 1548195"/>
              <a:gd name="connsiteY91" fmla="*/ 2004270 h 3431480"/>
              <a:gd name="connsiteX92" fmla="*/ 1403872 w 1548195"/>
              <a:gd name="connsiteY92" fmla="*/ 1930211 h 3431480"/>
              <a:gd name="connsiteX93" fmla="*/ 1384191 w 1548195"/>
              <a:gd name="connsiteY93" fmla="*/ 1858027 h 3431480"/>
              <a:gd name="connsiteX94" fmla="*/ 1356076 w 1548195"/>
              <a:gd name="connsiteY94" fmla="*/ 1785844 h 3431480"/>
              <a:gd name="connsiteX95" fmla="*/ 1303595 w 1548195"/>
              <a:gd name="connsiteY95" fmla="*/ 1667725 h 3431480"/>
              <a:gd name="connsiteX96" fmla="*/ 1248303 w 1548195"/>
              <a:gd name="connsiteY96" fmla="*/ 1551481 h 3431480"/>
              <a:gd name="connsiteX97" fmla="*/ 1192072 w 1548195"/>
              <a:gd name="connsiteY97" fmla="*/ 1429612 h 3431480"/>
              <a:gd name="connsiteX98" fmla="*/ 1180827 w 1548195"/>
              <a:gd name="connsiteY98" fmla="*/ 1406176 h 3431480"/>
              <a:gd name="connsiteX99" fmla="*/ 1169581 w 1548195"/>
              <a:gd name="connsiteY99" fmla="*/ 1380865 h 3431480"/>
              <a:gd name="connsiteX100" fmla="*/ 1159272 w 1548195"/>
              <a:gd name="connsiteY100" fmla="*/ 1353679 h 3431480"/>
              <a:gd name="connsiteX101" fmla="*/ 1151775 w 1548195"/>
              <a:gd name="connsiteY101" fmla="*/ 1325555 h 3431480"/>
              <a:gd name="connsiteX102" fmla="*/ 1145214 w 1548195"/>
              <a:gd name="connsiteY102" fmla="*/ 1298369 h 3431480"/>
              <a:gd name="connsiteX103" fmla="*/ 1141466 w 1548195"/>
              <a:gd name="connsiteY103" fmla="*/ 1271183 h 3431480"/>
              <a:gd name="connsiteX104" fmla="*/ 1143340 w 1548195"/>
              <a:gd name="connsiteY104" fmla="*/ 1242122 h 3431480"/>
              <a:gd name="connsiteX105" fmla="*/ 1148963 w 1548195"/>
              <a:gd name="connsiteY105" fmla="*/ 1214936 h 3431480"/>
              <a:gd name="connsiteX106" fmla="*/ 1159272 w 1548195"/>
              <a:gd name="connsiteY106" fmla="*/ 1188687 h 3431480"/>
              <a:gd name="connsiteX107" fmla="*/ 1178015 w 1548195"/>
              <a:gd name="connsiteY107" fmla="*/ 1162439 h 3431480"/>
              <a:gd name="connsiteX108" fmla="*/ 1201444 w 1548195"/>
              <a:gd name="connsiteY108" fmla="*/ 1137128 h 3431480"/>
              <a:gd name="connsiteX109" fmla="*/ 1205193 w 1548195"/>
              <a:gd name="connsiteY109" fmla="*/ 1134315 h 3431480"/>
              <a:gd name="connsiteX110" fmla="*/ 1208005 w 1548195"/>
              <a:gd name="connsiteY110" fmla="*/ 1134315 h 3431480"/>
              <a:gd name="connsiteX111" fmla="*/ 1210816 w 1548195"/>
              <a:gd name="connsiteY111" fmla="*/ 1134315 h 3431480"/>
              <a:gd name="connsiteX112" fmla="*/ 1214564 w 1548195"/>
              <a:gd name="connsiteY112" fmla="*/ 1136190 h 3431480"/>
              <a:gd name="connsiteX113" fmla="*/ 1217376 w 1548195"/>
              <a:gd name="connsiteY113" fmla="*/ 1138065 h 3431480"/>
              <a:gd name="connsiteX114" fmla="*/ 1218313 w 1548195"/>
              <a:gd name="connsiteY114" fmla="*/ 1140878 h 3431480"/>
              <a:gd name="connsiteX115" fmla="*/ 1219251 w 1548195"/>
              <a:gd name="connsiteY115" fmla="*/ 1142752 h 3431480"/>
              <a:gd name="connsiteX116" fmla="*/ 1219251 w 1548195"/>
              <a:gd name="connsiteY116" fmla="*/ 1146502 h 3431480"/>
              <a:gd name="connsiteX117" fmla="*/ 1218313 w 1548195"/>
              <a:gd name="connsiteY117" fmla="*/ 1150252 h 3431480"/>
              <a:gd name="connsiteX118" fmla="*/ 1217376 w 1548195"/>
              <a:gd name="connsiteY118" fmla="*/ 1153064 h 3431480"/>
              <a:gd name="connsiteX119" fmla="*/ 1197696 w 1548195"/>
              <a:gd name="connsiteY119" fmla="*/ 1175563 h 3431480"/>
              <a:gd name="connsiteX120" fmla="*/ 1187387 w 1548195"/>
              <a:gd name="connsiteY120" fmla="*/ 1200874 h 3431480"/>
              <a:gd name="connsiteX121" fmla="*/ 1180827 w 1548195"/>
              <a:gd name="connsiteY121" fmla="*/ 1225248 h 3431480"/>
              <a:gd name="connsiteX122" fmla="*/ 1180827 w 1548195"/>
              <a:gd name="connsiteY122" fmla="*/ 1253372 h 3431480"/>
              <a:gd name="connsiteX123" fmla="*/ 1184576 w 1548195"/>
              <a:gd name="connsiteY123" fmla="*/ 1280558 h 3431480"/>
              <a:gd name="connsiteX124" fmla="*/ 1193010 w 1548195"/>
              <a:gd name="connsiteY124" fmla="*/ 1309619 h 3431480"/>
              <a:gd name="connsiteX125" fmla="*/ 1204256 w 1548195"/>
              <a:gd name="connsiteY125" fmla="*/ 1336805 h 3431480"/>
              <a:gd name="connsiteX126" fmla="*/ 1216439 w 1548195"/>
              <a:gd name="connsiteY126" fmla="*/ 1364928 h 3431480"/>
              <a:gd name="connsiteX127" fmla="*/ 1230496 w 1548195"/>
              <a:gd name="connsiteY127" fmla="*/ 1393989 h 3431480"/>
              <a:gd name="connsiteX128" fmla="*/ 1246428 w 1548195"/>
              <a:gd name="connsiteY128" fmla="*/ 1421175 h 3431480"/>
              <a:gd name="connsiteX129" fmla="*/ 1261423 w 1548195"/>
              <a:gd name="connsiteY129" fmla="*/ 1447424 h 3431480"/>
              <a:gd name="connsiteX130" fmla="*/ 1276417 w 1548195"/>
              <a:gd name="connsiteY130" fmla="*/ 1473672 h 3431480"/>
              <a:gd name="connsiteX131" fmla="*/ 1290475 w 1548195"/>
              <a:gd name="connsiteY131" fmla="*/ 1498046 h 3431480"/>
              <a:gd name="connsiteX132" fmla="*/ 1330773 w 1548195"/>
              <a:gd name="connsiteY132" fmla="*/ 1574917 h 3431480"/>
              <a:gd name="connsiteX133" fmla="*/ 1372008 w 1548195"/>
              <a:gd name="connsiteY133" fmla="*/ 1651788 h 3431480"/>
              <a:gd name="connsiteX134" fmla="*/ 1411369 w 1548195"/>
              <a:gd name="connsiteY134" fmla="*/ 1730534 h 3431480"/>
              <a:gd name="connsiteX135" fmla="*/ 1446981 w 1548195"/>
              <a:gd name="connsiteY135" fmla="*/ 1810217 h 3431480"/>
              <a:gd name="connsiteX136" fmla="*/ 1479782 w 1548195"/>
              <a:gd name="connsiteY136" fmla="*/ 1889900 h 3431480"/>
              <a:gd name="connsiteX137" fmla="*/ 1506960 w 1548195"/>
              <a:gd name="connsiteY137" fmla="*/ 1969584 h 3431480"/>
              <a:gd name="connsiteX138" fmla="*/ 1528515 w 1548195"/>
              <a:gd name="connsiteY138" fmla="*/ 2051142 h 3431480"/>
              <a:gd name="connsiteX139" fmla="*/ 1543509 w 1548195"/>
              <a:gd name="connsiteY139" fmla="*/ 2133637 h 3431480"/>
              <a:gd name="connsiteX140" fmla="*/ 1548195 w 1548195"/>
              <a:gd name="connsiteY140" fmla="*/ 2208633 h 3431480"/>
              <a:gd name="connsiteX141" fmla="*/ 1545384 w 1548195"/>
              <a:gd name="connsiteY141" fmla="*/ 2282692 h 3431480"/>
              <a:gd name="connsiteX142" fmla="*/ 1536949 w 1548195"/>
              <a:gd name="connsiteY142" fmla="*/ 2356751 h 3431480"/>
              <a:gd name="connsiteX143" fmla="*/ 1522892 w 1548195"/>
              <a:gd name="connsiteY143" fmla="*/ 2429872 h 3431480"/>
              <a:gd name="connsiteX144" fmla="*/ 1504148 w 1548195"/>
              <a:gd name="connsiteY144" fmla="*/ 2500181 h 3431480"/>
              <a:gd name="connsiteX145" fmla="*/ 1480719 w 1548195"/>
              <a:gd name="connsiteY145" fmla="*/ 2570490 h 3431480"/>
              <a:gd name="connsiteX146" fmla="*/ 1455416 w 1548195"/>
              <a:gd name="connsiteY146" fmla="*/ 2638923 h 3431480"/>
              <a:gd name="connsiteX147" fmla="*/ 1428238 w 1548195"/>
              <a:gd name="connsiteY147" fmla="*/ 2706420 h 3431480"/>
              <a:gd name="connsiteX148" fmla="*/ 1401060 w 1548195"/>
              <a:gd name="connsiteY148" fmla="*/ 2770167 h 3431480"/>
              <a:gd name="connsiteX149" fmla="*/ 1342019 w 1548195"/>
              <a:gd name="connsiteY149" fmla="*/ 2895785 h 3431480"/>
              <a:gd name="connsiteX150" fmla="*/ 1277355 w 1548195"/>
              <a:gd name="connsiteY150" fmla="*/ 3017654 h 3431480"/>
              <a:gd name="connsiteX151" fmla="*/ 1206130 w 1548195"/>
              <a:gd name="connsiteY151" fmla="*/ 3137647 h 3431480"/>
              <a:gd name="connsiteX152" fmla="*/ 1131157 w 1548195"/>
              <a:gd name="connsiteY152" fmla="*/ 3255766 h 3431480"/>
              <a:gd name="connsiteX153" fmla="*/ 1094982 w 1548195"/>
              <a:gd name="connsiteY153" fmla="*/ 3305221 h 3431480"/>
              <a:gd name="connsiteX154" fmla="*/ 1102717 w 1548195"/>
              <a:gd name="connsiteY154" fmla="*/ 3305624 h 3431480"/>
              <a:gd name="connsiteX155" fmla="*/ 1479876 w 1548195"/>
              <a:gd name="connsiteY155" fmla="*/ 3415685 h 3431480"/>
              <a:gd name="connsiteX156" fmla="*/ 1503115 w 1548195"/>
              <a:gd name="connsiteY156" fmla="*/ 3431480 h 3431480"/>
              <a:gd name="connsiteX157" fmla="*/ 376899 w 1548195"/>
              <a:gd name="connsiteY157" fmla="*/ 3431480 h 3431480"/>
              <a:gd name="connsiteX158" fmla="*/ 400138 w 1548195"/>
              <a:gd name="connsiteY158" fmla="*/ 3415685 h 3431480"/>
              <a:gd name="connsiteX159" fmla="*/ 777297 w 1548195"/>
              <a:gd name="connsiteY159" fmla="*/ 3305624 h 3431480"/>
              <a:gd name="connsiteX160" fmla="*/ 846821 w 1548195"/>
              <a:gd name="connsiteY160" fmla="*/ 3302007 h 3431480"/>
              <a:gd name="connsiteX161" fmla="*/ 850945 w 1548195"/>
              <a:gd name="connsiteY161" fmla="*/ 3296076 h 3431480"/>
              <a:gd name="connsiteX162" fmla="*/ 886557 w 1548195"/>
              <a:gd name="connsiteY162" fmla="*/ 3247329 h 3431480"/>
              <a:gd name="connsiteX163" fmla="*/ 925918 w 1548195"/>
              <a:gd name="connsiteY163" fmla="*/ 3192020 h 3431480"/>
              <a:gd name="connsiteX164" fmla="*/ 964342 w 1548195"/>
              <a:gd name="connsiteY164" fmla="*/ 3137647 h 3431480"/>
              <a:gd name="connsiteX165" fmla="*/ 1002765 w 1548195"/>
              <a:gd name="connsiteY165" fmla="*/ 3082338 h 3431480"/>
              <a:gd name="connsiteX166" fmla="*/ 1038378 w 1548195"/>
              <a:gd name="connsiteY166" fmla="*/ 3027028 h 3431480"/>
              <a:gd name="connsiteX167" fmla="*/ 1073053 w 1548195"/>
              <a:gd name="connsiteY167" fmla="*/ 2970781 h 3431480"/>
              <a:gd name="connsiteX168" fmla="*/ 1104916 w 1548195"/>
              <a:gd name="connsiteY168" fmla="*/ 2915471 h 3431480"/>
              <a:gd name="connsiteX169" fmla="*/ 1133031 w 1548195"/>
              <a:gd name="connsiteY169" fmla="*/ 2859224 h 3431480"/>
              <a:gd name="connsiteX170" fmla="*/ 1157398 w 1548195"/>
              <a:gd name="connsiteY170" fmla="*/ 2802977 h 3431480"/>
              <a:gd name="connsiteX171" fmla="*/ 1176141 w 1548195"/>
              <a:gd name="connsiteY171" fmla="*/ 2745793 h 3431480"/>
              <a:gd name="connsiteX172" fmla="*/ 1191135 w 1548195"/>
              <a:gd name="connsiteY172" fmla="*/ 2689546 h 3431480"/>
              <a:gd name="connsiteX173" fmla="*/ 1199570 w 1548195"/>
              <a:gd name="connsiteY173" fmla="*/ 2631424 h 3431480"/>
              <a:gd name="connsiteX174" fmla="*/ 1201444 w 1548195"/>
              <a:gd name="connsiteY174" fmla="*/ 2574240 h 3431480"/>
              <a:gd name="connsiteX175" fmla="*/ 1196759 w 1548195"/>
              <a:gd name="connsiteY175" fmla="*/ 2517055 h 3431480"/>
              <a:gd name="connsiteX176" fmla="*/ 1184576 w 1548195"/>
              <a:gd name="connsiteY176" fmla="*/ 2459871 h 3431480"/>
              <a:gd name="connsiteX177" fmla="*/ 1166769 w 1548195"/>
              <a:gd name="connsiteY177" fmla="*/ 2408311 h 3431480"/>
              <a:gd name="connsiteX178" fmla="*/ 1143340 w 1548195"/>
              <a:gd name="connsiteY178" fmla="*/ 2359563 h 3431480"/>
              <a:gd name="connsiteX179" fmla="*/ 1111477 w 1548195"/>
              <a:gd name="connsiteY179" fmla="*/ 2310816 h 3431480"/>
              <a:gd name="connsiteX180" fmla="*/ 1076802 w 1548195"/>
              <a:gd name="connsiteY180" fmla="*/ 2263006 h 3431480"/>
              <a:gd name="connsiteX181" fmla="*/ 1037440 w 1548195"/>
              <a:gd name="connsiteY181" fmla="*/ 2216133 h 3431480"/>
              <a:gd name="connsiteX182" fmla="*/ 994331 w 1548195"/>
              <a:gd name="connsiteY182" fmla="*/ 2171135 h 3431480"/>
              <a:gd name="connsiteX183" fmla="*/ 948410 w 1548195"/>
              <a:gd name="connsiteY183" fmla="*/ 2125201 h 3431480"/>
              <a:gd name="connsiteX184" fmla="*/ 900615 w 1548195"/>
              <a:gd name="connsiteY184" fmla="*/ 2081140 h 3431480"/>
              <a:gd name="connsiteX185" fmla="*/ 851882 w 1548195"/>
              <a:gd name="connsiteY185" fmla="*/ 2037080 h 3431480"/>
              <a:gd name="connsiteX186" fmla="*/ 802213 w 1548195"/>
              <a:gd name="connsiteY186" fmla="*/ 1993020 h 3431480"/>
              <a:gd name="connsiteX187" fmla="*/ 744109 w 1548195"/>
              <a:gd name="connsiteY187" fmla="*/ 1940522 h 3431480"/>
              <a:gd name="connsiteX188" fmla="*/ 685067 w 1548195"/>
              <a:gd name="connsiteY188" fmla="*/ 1887088 h 3431480"/>
              <a:gd name="connsiteX189" fmla="*/ 628837 w 1548195"/>
              <a:gd name="connsiteY189" fmla="*/ 1833653 h 3431480"/>
              <a:gd name="connsiteX190" fmla="*/ 576356 w 1548195"/>
              <a:gd name="connsiteY190" fmla="*/ 1778344 h 3431480"/>
              <a:gd name="connsiteX191" fmla="*/ 528561 w 1548195"/>
              <a:gd name="connsiteY191" fmla="*/ 1723034 h 3431480"/>
              <a:gd name="connsiteX192" fmla="*/ 484514 w 1548195"/>
              <a:gd name="connsiteY192" fmla="*/ 1664912 h 3431480"/>
              <a:gd name="connsiteX193" fmla="*/ 454525 w 1548195"/>
              <a:gd name="connsiteY193" fmla="*/ 1615227 h 3431480"/>
              <a:gd name="connsiteX194" fmla="*/ 430158 w 1548195"/>
              <a:gd name="connsiteY194" fmla="*/ 1563667 h 3431480"/>
              <a:gd name="connsiteX195" fmla="*/ 408604 w 1548195"/>
              <a:gd name="connsiteY195" fmla="*/ 1511170 h 3431480"/>
              <a:gd name="connsiteX196" fmla="*/ 388923 w 1548195"/>
              <a:gd name="connsiteY196" fmla="*/ 1457736 h 3431480"/>
              <a:gd name="connsiteX197" fmla="*/ 372054 w 1548195"/>
              <a:gd name="connsiteY197" fmla="*/ 1405238 h 3431480"/>
              <a:gd name="connsiteX198" fmla="*/ 358934 w 1548195"/>
              <a:gd name="connsiteY198" fmla="*/ 1363990 h 3431480"/>
              <a:gd name="connsiteX199" fmla="*/ 345814 w 1548195"/>
              <a:gd name="connsiteY199" fmla="*/ 1323680 h 3431480"/>
              <a:gd name="connsiteX200" fmla="*/ 329881 w 1548195"/>
              <a:gd name="connsiteY200" fmla="*/ 1283370 h 3431480"/>
              <a:gd name="connsiteX201" fmla="*/ 314887 w 1548195"/>
              <a:gd name="connsiteY201" fmla="*/ 1244934 h 3431480"/>
              <a:gd name="connsiteX202" fmla="*/ 295206 w 1548195"/>
              <a:gd name="connsiteY202" fmla="*/ 1205561 h 3431480"/>
              <a:gd name="connsiteX203" fmla="*/ 275526 w 1548195"/>
              <a:gd name="connsiteY203" fmla="*/ 1168063 h 3431480"/>
              <a:gd name="connsiteX204" fmla="*/ 251160 w 1548195"/>
              <a:gd name="connsiteY204" fmla="*/ 1131503 h 3431480"/>
              <a:gd name="connsiteX205" fmla="*/ 222107 w 1548195"/>
              <a:gd name="connsiteY205" fmla="*/ 1096817 h 3431480"/>
              <a:gd name="connsiteX206" fmla="*/ 190244 w 1548195"/>
              <a:gd name="connsiteY206" fmla="*/ 1062132 h 3431480"/>
              <a:gd name="connsiteX207" fmla="*/ 152758 w 1548195"/>
              <a:gd name="connsiteY207" fmla="*/ 1028383 h 3431480"/>
              <a:gd name="connsiteX208" fmla="*/ 109648 w 1548195"/>
              <a:gd name="connsiteY208" fmla="*/ 997448 h 3431480"/>
              <a:gd name="connsiteX209" fmla="*/ 61853 w 1548195"/>
              <a:gd name="connsiteY209" fmla="*/ 967449 h 3431480"/>
              <a:gd name="connsiteX210" fmla="*/ 5622 w 1548195"/>
              <a:gd name="connsiteY210" fmla="*/ 938388 h 3431480"/>
              <a:gd name="connsiteX211" fmla="*/ 2811 w 1548195"/>
              <a:gd name="connsiteY211" fmla="*/ 936513 h 3431480"/>
              <a:gd name="connsiteX212" fmla="*/ 937 w 1548195"/>
              <a:gd name="connsiteY212" fmla="*/ 932763 h 3431480"/>
              <a:gd name="connsiteX213" fmla="*/ 0 w 1548195"/>
              <a:gd name="connsiteY213" fmla="*/ 928076 h 3431480"/>
              <a:gd name="connsiteX214" fmla="*/ 937 w 1548195"/>
              <a:gd name="connsiteY214" fmla="*/ 924326 h 3431480"/>
              <a:gd name="connsiteX215" fmla="*/ 1874 w 1548195"/>
              <a:gd name="connsiteY215" fmla="*/ 922452 h 3431480"/>
              <a:gd name="connsiteX216" fmla="*/ 4685 w 1548195"/>
              <a:gd name="connsiteY216" fmla="*/ 919639 h 3431480"/>
              <a:gd name="connsiteX217" fmla="*/ 7497 w 1548195"/>
              <a:gd name="connsiteY217" fmla="*/ 918702 h 3431480"/>
              <a:gd name="connsiteX218" fmla="*/ 11246 w 1548195"/>
              <a:gd name="connsiteY218" fmla="*/ 917764 h 3431480"/>
              <a:gd name="connsiteX219" fmla="*/ 14057 w 1548195"/>
              <a:gd name="connsiteY219" fmla="*/ 918702 h 3431480"/>
              <a:gd name="connsiteX220" fmla="*/ 74036 w 1548195"/>
              <a:gd name="connsiteY220" fmla="*/ 942138 h 3431480"/>
              <a:gd name="connsiteX221" fmla="*/ 127454 w 1548195"/>
              <a:gd name="connsiteY221" fmla="*/ 970261 h 3431480"/>
              <a:gd name="connsiteX222" fmla="*/ 174312 w 1548195"/>
              <a:gd name="connsiteY222" fmla="*/ 998385 h 3431480"/>
              <a:gd name="connsiteX223" fmla="*/ 216485 w 1548195"/>
              <a:gd name="connsiteY223" fmla="*/ 1028383 h 3431480"/>
              <a:gd name="connsiteX224" fmla="*/ 253971 w 1548195"/>
              <a:gd name="connsiteY224" fmla="*/ 1060257 h 3431480"/>
              <a:gd name="connsiteX225" fmla="*/ 285835 w 1548195"/>
              <a:gd name="connsiteY225" fmla="*/ 1094942 h 3431480"/>
              <a:gd name="connsiteX226" fmla="*/ 314887 w 1548195"/>
              <a:gd name="connsiteY226" fmla="*/ 1129628 h 3431480"/>
              <a:gd name="connsiteX227" fmla="*/ 341127 w 1548195"/>
              <a:gd name="connsiteY227" fmla="*/ 1166189 h 3431480"/>
              <a:gd name="connsiteX228" fmla="*/ 363619 w 1548195"/>
              <a:gd name="connsiteY228" fmla="*/ 1202749 h 3431480"/>
              <a:gd name="connsiteX229" fmla="*/ 384237 w 1548195"/>
              <a:gd name="connsiteY229" fmla="*/ 1240247 h 3431480"/>
              <a:gd name="connsiteX230" fmla="*/ 402044 w 1548195"/>
              <a:gd name="connsiteY230" fmla="*/ 1277745 h 3431480"/>
              <a:gd name="connsiteX231" fmla="*/ 419850 w 1548195"/>
              <a:gd name="connsiteY231" fmla="*/ 1316181 h 3431480"/>
              <a:gd name="connsiteX232" fmla="*/ 436719 w 1548195"/>
              <a:gd name="connsiteY232" fmla="*/ 1354616 h 3431480"/>
              <a:gd name="connsiteX233" fmla="*/ 465771 w 1548195"/>
              <a:gd name="connsiteY233" fmla="*/ 1418363 h 3431480"/>
              <a:gd name="connsiteX234" fmla="*/ 465771 w 1548195"/>
              <a:gd name="connsiteY234" fmla="*/ 1344304 h 3431480"/>
              <a:gd name="connsiteX235" fmla="*/ 473268 w 1548195"/>
              <a:gd name="connsiteY235" fmla="*/ 1270245 h 3431480"/>
              <a:gd name="connsiteX236" fmla="*/ 486388 w 1548195"/>
              <a:gd name="connsiteY236" fmla="*/ 1195249 h 3431480"/>
              <a:gd name="connsiteX237" fmla="*/ 504194 w 1548195"/>
              <a:gd name="connsiteY237" fmla="*/ 1123066 h 3431480"/>
              <a:gd name="connsiteX238" fmla="*/ 526686 w 1548195"/>
              <a:gd name="connsiteY238" fmla="*/ 1049945 h 3431480"/>
              <a:gd name="connsiteX239" fmla="*/ 554802 w 1548195"/>
              <a:gd name="connsiteY239" fmla="*/ 976823 h 3431480"/>
              <a:gd name="connsiteX240" fmla="*/ 584790 w 1548195"/>
              <a:gd name="connsiteY240" fmla="*/ 905577 h 3431480"/>
              <a:gd name="connsiteX241" fmla="*/ 616654 w 1548195"/>
              <a:gd name="connsiteY241" fmla="*/ 833393 h 3431480"/>
              <a:gd name="connsiteX242" fmla="*/ 650392 w 1548195"/>
              <a:gd name="connsiteY242" fmla="*/ 763085 h 3431480"/>
              <a:gd name="connsiteX243" fmla="*/ 685067 w 1548195"/>
              <a:gd name="connsiteY243" fmla="*/ 692776 h 3431480"/>
              <a:gd name="connsiteX244" fmla="*/ 719742 w 1548195"/>
              <a:gd name="connsiteY244" fmla="*/ 618717 h 3431480"/>
              <a:gd name="connsiteX245" fmla="*/ 755354 w 1548195"/>
              <a:gd name="connsiteY245" fmla="*/ 543721 h 3431480"/>
              <a:gd name="connsiteX246" fmla="*/ 789092 w 1548195"/>
              <a:gd name="connsiteY246" fmla="*/ 469663 h 3431480"/>
              <a:gd name="connsiteX247" fmla="*/ 819082 w 1548195"/>
              <a:gd name="connsiteY247" fmla="*/ 393729 h 3431480"/>
              <a:gd name="connsiteX248" fmla="*/ 847196 w 1548195"/>
              <a:gd name="connsiteY248" fmla="*/ 317796 h 3431480"/>
              <a:gd name="connsiteX249" fmla="*/ 870625 w 1548195"/>
              <a:gd name="connsiteY249" fmla="*/ 240925 h 3431480"/>
              <a:gd name="connsiteX250" fmla="*/ 887495 w 1548195"/>
              <a:gd name="connsiteY250" fmla="*/ 164991 h 3431480"/>
              <a:gd name="connsiteX251" fmla="*/ 899678 w 1548195"/>
              <a:gd name="connsiteY251" fmla="*/ 88120 h 3431480"/>
              <a:gd name="connsiteX252" fmla="*/ 903426 w 1548195"/>
              <a:gd name="connsiteY252" fmla="*/ 11249 h 3431480"/>
              <a:gd name="connsiteX253" fmla="*/ 904363 w 1548195"/>
              <a:gd name="connsiteY253" fmla="*/ 6562 h 3431480"/>
              <a:gd name="connsiteX254" fmla="*/ 905300 w 1548195"/>
              <a:gd name="connsiteY254" fmla="*/ 2812 h 3431480"/>
              <a:gd name="connsiteX255" fmla="*/ 909049 w 1548195"/>
              <a:gd name="connsiteY255" fmla="*/ 937 h 343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1548195" h="3431480">
                <a:moveTo>
                  <a:pt x="913735" y="0"/>
                </a:moveTo>
                <a:lnTo>
                  <a:pt x="917483" y="937"/>
                </a:lnTo>
                <a:lnTo>
                  <a:pt x="921232" y="2812"/>
                </a:lnTo>
                <a:lnTo>
                  <a:pt x="924044" y="5625"/>
                </a:lnTo>
                <a:lnTo>
                  <a:pt x="924981" y="10312"/>
                </a:lnTo>
                <a:lnTo>
                  <a:pt x="929667" y="89058"/>
                </a:lnTo>
                <a:lnTo>
                  <a:pt x="926855" y="167804"/>
                </a:lnTo>
                <a:lnTo>
                  <a:pt x="918421" y="246550"/>
                </a:lnTo>
                <a:lnTo>
                  <a:pt x="905300" y="326233"/>
                </a:lnTo>
                <a:lnTo>
                  <a:pt x="886557" y="405916"/>
                </a:lnTo>
                <a:lnTo>
                  <a:pt x="864066" y="485599"/>
                </a:lnTo>
                <a:lnTo>
                  <a:pt x="838762" y="566220"/>
                </a:lnTo>
                <a:lnTo>
                  <a:pt x="808773" y="648716"/>
                </a:lnTo>
                <a:lnTo>
                  <a:pt x="777846" y="731211"/>
                </a:lnTo>
                <a:lnTo>
                  <a:pt x="810647" y="698401"/>
                </a:lnTo>
                <a:lnTo>
                  <a:pt x="845322" y="662777"/>
                </a:lnTo>
                <a:lnTo>
                  <a:pt x="881871" y="627155"/>
                </a:lnTo>
                <a:lnTo>
                  <a:pt x="916546" y="588719"/>
                </a:lnTo>
                <a:lnTo>
                  <a:pt x="950284" y="549346"/>
                </a:lnTo>
                <a:lnTo>
                  <a:pt x="981211" y="509036"/>
                </a:lnTo>
                <a:lnTo>
                  <a:pt x="1010263" y="467788"/>
                </a:lnTo>
                <a:lnTo>
                  <a:pt x="1036503" y="427478"/>
                </a:lnTo>
                <a:lnTo>
                  <a:pt x="1056184" y="385292"/>
                </a:lnTo>
                <a:lnTo>
                  <a:pt x="1072115" y="344982"/>
                </a:lnTo>
                <a:lnTo>
                  <a:pt x="1083361" y="304671"/>
                </a:lnTo>
                <a:lnTo>
                  <a:pt x="1086173" y="263423"/>
                </a:lnTo>
                <a:lnTo>
                  <a:pt x="1083361" y="230613"/>
                </a:lnTo>
                <a:lnTo>
                  <a:pt x="1074927" y="199677"/>
                </a:lnTo>
                <a:lnTo>
                  <a:pt x="1061807" y="169678"/>
                </a:lnTo>
                <a:lnTo>
                  <a:pt x="1042127" y="140618"/>
                </a:lnTo>
                <a:lnTo>
                  <a:pt x="1016823" y="113431"/>
                </a:lnTo>
                <a:lnTo>
                  <a:pt x="1014949" y="109682"/>
                </a:lnTo>
                <a:lnTo>
                  <a:pt x="1013074" y="105932"/>
                </a:lnTo>
                <a:lnTo>
                  <a:pt x="1013074" y="102182"/>
                </a:lnTo>
                <a:lnTo>
                  <a:pt x="1015886" y="98432"/>
                </a:lnTo>
                <a:lnTo>
                  <a:pt x="1018698" y="96558"/>
                </a:lnTo>
                <a:lnTo>
                  <a:pt x="1020572" y="95620"/>
                </a:lnTo>
                <a:lnTo>
                  <a:pt x="1024320" y="93745"/>
                </a:lnTo>
                <a:lnTo>
                  <a:pt x="1028069" y="95620"/>
                </a:lnTo>
                <a:lnTo>
                  <a:pt x="1029944" y="96558"/>
                </a:lnTo>
                <a:lnTo>
                  <a:pt x="1061807" y="122806"/>
                </a:lnTo>
                <a:lnTo>
                  <a:pt x="1086173" y="151867"/>
                </a:lnTo>
                <a:lnTo>
                  <a:pt x="1105854" y="182803"/>
                </a:lnTo>
                <a:lnTo>
                  <a:pt x="1119911" y="215614"/>
                </a:lnTo>
                <a:lnTo>
                  <a:pt x="1128346" y="252174"/>
                </a:lnTo>
                <a:lnTo>
                  <a:pt x="1131157" y="293422"/>
                </a:lnTo>
                <a:lnTo>
                  <a:pt x="1126471" y="335607"/>
                </a:lnTo>
                <a:lnTo>
                  <a:pt x="1116163" y="376855"/>
                </a:lnTo>
                <a:lnTo>
                  <a:pt x="1102105" y="418103"/>
                </a:lnTo>
                <a:lnTo>
                  <a:pt x="1085236" y="458414"/>
                </a:lnTo>
                <a:lnTo>
                  <a:pt x="1063681" y="497786"/>
                </a:lnTo>
                <a:lnTo>
                  <a:pt x="1041189" y="535284"/>
                </a:lnTo>
                <a:lnTo>
                  <a:pt x="1018698" y="569970"/>
                </a:lnTo>
                <a:lnTo>
                  <a:pt x="994331" y="601843"/>
                </a:lnTo>
                <a:lnTo>
                  <a:pt x="926855" y="687151"/>
                </a:lnTo>
                <a:lnTo>
                  <a:pt x="881871" y="744336"/>
                </a:lnTo>
                <a:lnTo>
                  <a:pt x="836888" y="801520"/>
                </a:lnTo>
                <a:lnTo>
                  <a:pt x="795652" y="858704"/>
                </a:lnTo>
                <a:lnTo>
                  <a:pt x="754417" y="915889"/>
                </a:lnTo>
                <a:lnTo>
                  <a:pt x="717868" y="972136"/>
                </a:lnTo>
                <a:lnTo>
                  <a:pt x="684130" y="1029321"/>
                </a:lnTo>
                <a:lnTo>
                  <a:pt x="655078" y="1088380"/>
                </a:lnTo>
                <a:lnTo>
                  <a:pt x="630711" y="1146502"/>
                </a:lnTo>
                <a:lnTo>
                  <a:pt x="611968" y="1206499"/>
                </a:lnTo>
                <a:lnTo>
                  <a:pt x="598848" y="1267433"/>
                </a:lnTo>
                <a:lnTo>
                  <a:pt x="591351" y="1337742"/>
                </a:lnTo>
                <a:lnTo>
                  <a:pt x="593225" y="1407113"/>
                </a:lnTo>
                <a:lnTo>
                  <a:pt x="601660" y="1473672"/>
                </a:lnTo>
                <a:lnTo>
                  <a:pt x="616654" y="1540231"/>
                </a:lnTo>
                <a:lnTo>
                  <a:pt x="639146" y="1605853"/>
                </a:lnTo>
                <a:lnTo>
                  <a:pt x="671010" y="1668662"/>
                </a:lnTo>
                <a:lnTo>
                  <a:pt x="709434" y="1732409"/>
                </a:lnTo>
                <a:lnTo>
                  <a:pt x="755354" y="1794280"/>
                </a:lnTo>
                <a:lnTo>
                  <a:pt x="809710" y="1855215"/>
                </a:lnTo>
                <a:lnTo>
                  <a:pt x="872500" y="1915211"/>
                </a:lnTo>
                <a:lnTo>
                  <a:pt x="963405" y="1995832"/>
                </a:lnTo>
                <a:lnTo>
                  <a:pt x="1014949" y="2041768"/>
                </a:lnTo>
                <a:lnTo>
                  <a:pt x="1064618" y="2086765"/>
                </a:lnTo>
                <a:lnTo>
                  <a:pt x="1115225" y="2133637"/>
                </a:lnTo>
                <a:lnTo>
                  <a:pt x="1163021" y="2180510"/>
                </a:lnTo>
                <a:lnTo>
                  <a:pt x="1208005" y="2226445"/>
                </a:lnTo>
                <a:lnTo>
                  <a:pt x="1249240" y="2276130"/>
                </a:lnTo>
                <a:lnTo>
                  <a:pt x="1287663" y="2324878"/>
                </a:lnTo>
                <a:lnTo>
                  <a:pt x="1321401" y="2374563"/>
                </a:lnTo>
                <a:lnTo>
                  <a:pt x="1349516" y="2426122"/>
                </a:lnTo>
                <a:lnTo>
                  <a:pt x="1371071" y="2478620"/>
                </a:lnTo>
                <a:lnTo>
                  <a:pt x="1394500" y="2396124"/>
                </a:lnTo>
                <a:lnTo>
                  <a:pt x="1412306" y="2315503"/>
                </a:lnTo>
                <a:lnTo>
                  <a:pt x="1423552" y="2234882"/>
                </a:lnTo>
                <a:lnTo>
                  <a:pt x="1428238" y="2157074"/>
                </a:lnTo>
                <a:lnTo>
                  <a:pt x="1427301" y="2080203"/>
                </a:lnTo>
                <a:lnTo>
                  <a:pt x="1418866" y="2004270"/>
                </a:lnTo>
                <a:lnTo>
                  <a:pt x="1403872" y="1930211"/>
                </a:lnTo>
                <a:lnTo>
                  <a:pt x="1384191" y="1858027"/>
                </a:lnTo>
                <a:lnTo>
                  <a:pt x="1356076" y="1785844"/>
                </a:lnTo>
                <a:lnTo>
                  <a:pt x="1303595" y="1667725"/>
                </a:lnTo>
                <a:lnTo>
                  <a:pt x="1248303" y="1551481"/>
                </a:lnTo>
                <a:lnTo>
                  <a:pt x="1192072" y="1429612"/>
                </a:lnTo>
                <a:lnTo>
                  <a:pt x="1180827" y="1406176"/>
                </a:lnTo>
                <a:lnTo>
                  <a:pt x="1169581" y="1380865"/>
                </a:lnTo>
                <a:lnTo>
                  <a:pt x="1159272" y="1353679"/>
                </a:lnTo>
                <a:lnTo>
                  <a:pt x="1151775" y="1325555"/>
                </a:lnTo>
                <a:lnTo>
                  <a:pt x="1145214" y="1298369"/>
                </a:lnTo>
                <a:lnTo>
                  <a:pt x="1141466" y="1271183"/>
                </a:lnTo>
                <a:lnTo>
                  <a:pt x="1143340" y="1242122"/>
                </a:lnTo>
                <a:lnTo>
                  <a:pt x="1148963" y="1214936"/>
                </a:lnTo>
                <a:lnTo>
                  <a:pt x="1159272" y="1188687"/>
                </a:lnTo>
                <a:lnTo>
                  <a:pt x="1178015" y="1162439"/>
                </a:lnTo>
                <a:lnTo>
                  <a:pt x="1201444" y="1137128"/>
                </a:lnTo>
                <a:lnTo>
                  <a:pt x="1205193" y="1134315"/>
                </a:lnTo>
                <a:lnTo>
                  <a:pt x="1208005" y="1134315"/>
                </a:lnTo>
                <a:lnTo>
                  <a:pt x="1210816" y="1134315"/>
                </a:lnTo>
                <a:lnTo>
                  <a:pt x="1214564" y="1136190"/>
                </a:lnTo>
                <a:lnTo>
                  <a:pt x="1217376" y="1138065"/>
                </a:lnTo>
                <a:lnTo>
                  <a:pt x="1218313" y="1140878"/>
                </a:lnTo>
                <a:lnTo>
                  <a:pt x="1219251" y="1142752"/>
                </a:lnTo>
                <a:lnTo>
                  <a:pt x="1219251" y="1146502"/>
                </a:lnTo>
                <a:lnTo>
                  <a:pt x="1218313" y="1150252"/>
                </a:lnTo>
                <a:lnTo>
                  <a:pt x="1217376" y="1153064"/>
                </a:lnTo>
                <a:lnTo>
                  <a:pt x="1197696" y="1175563"/>
                </a:lnTo>
                <a:lnTo>
                  <a:pt x="1187387" y="1200874"/>
                </a:lnTo>
                <a:lnTo>
                  <a:pt x="1180827" y="1225248"/>
                </a:lnTo>
                <a:lnTo>
                  <a:pt x="1180827" y="1253372"/>
                </a:lnTo>
                <a:lnTo>
                  <a:pt x="1184576" y="1280558"/>
                </a:lnTo>
                <a:lnTo>
                  <a:pt x="1193010" y="1309619"/>
                </a:lnTo>
                <a:lnTo>
                  <a:pt x="1204256" y="1336805"/>
                </a:lnTo>
                <a:lnTo>
                  <a:pt x="1216439" y="1364928"/>
                </a:lnTo>
                <a:lnTo>
                  <a:pt x="1230496" y="1393989"/>
                </a:lnTo>
                <a:lnTo>
                  <a:pt x="1246428" y="1421175"/>
                </a:lnTo>
                <a:lnTo>
                  <a:pt x="1261423" y="1447424"/>
                </a:lnTo>
                <a:lnTo>
                  <a:pt x="1276417" y="1473672"/>
                </a:lnTo>
                <a:lnTo>
                  <a:pt x="1290475" y="1498046"/>
                </a:lnTo>
                <a:lnTo>
                  <a:pt x="1330773" y="1574917"/>
                </a:lnTo>
                <a:lnTo>
                  <a:pt x="1372008" y="1651788"/>
                </a:lnTo>
                <a:lnTo>
                  <a:pt x="1411369" y="1730534"/>
                </a:lnTo>
                <a:lnTo>
                  <a:pt x="1446981" y="1810217"/>
                </a:lnTo>
                <a:lnTo>
                  <a:pt x="1479782" y="1889900"/>
                </a:lnTo>
                <a:lnTo>
                  <a:pt x="1506960" y="1969584"/>
                </a:lnTo>
                <a:lnTo>
                  <a:pt x="1528515" y="2051142"/>
                </a:lnTo>
                <a:lnTo>
                  <a:pt x="1543509" y="2133637"/>
                </a:lnTo>
                <a:lnTo>
                  <a:pt x="1548195" y="2208633"/>
                </a:lnTo>
                <a:lnTo>
                  <a:pt x="1545384" y="2282692"/>
                </a:lnTo>
                <a:lnTo>
                  <a:pt x="1536949" y="2356751"/>
                </a:lnTo>
                <a:lnTo>
                  <a:pt x="1522892" y="2429872"/>
                </a:lnTo>
                <a:lnTo>
                  <a:pt x="1504148" y="2500181"/>
                </a:lnTo>
                <a:lnTo>
                  <a:pt x="1480719" y="2570490"/>
                </a:lnTo>
                <a:lnTo>
                  <a:pt x="1455416" y="2638923"/>
                </a:lnTo>
                <a:lnTo>
                  <a:pt x="1428238" y="2706420"/>
                </a:lnTo>
                <a:lnTo>
                  <a:pt x="1401060" y="2770167"/>
                </a:lnTo>
                <a:lnTo>
                  <a:pt x="1342019" y="2895785"/>
                </a:lnTo>
                <a:lnTo>
                  <a:pt x="1277355" y="3017654"/>
                </a:lnTo>
                <a:lnTo>
                  <a:pt x="1206130" y="3137647"/>
                </a:lnTo>
                <a:lnTo>
                  <a:pt x="1131157" y="3255766"/>
                </a:lnTo>
                <a:lnTo>
                  <a:pt x="1094982" y="3305221"/>
                </a:lnTo>
                <a:lnTo>
                  <a:pt x="1102717" y="3305624"/>
                </a:lnTo>
                <a:cubicBezTo>
                  <a:pt x="1258736" y="3322199"/>
                  <a:pt x="1392126" y="3362053"/>
                  <a:pt x="1479876" y="3415685"/>
                </a:cubicBezTo>
                <a:lnTo>
                  <a:pt x="1503115" y="3431480"/>
                </a:lnTo>
                <a:lnTo>
                  <a:pt x="376899" y="3431480"/>
                </a:lnTo>
                <a:lnTo>
                  <a:pt x="400138" y="3415685"/>
                </a:lnTo>
                <a:cubicBezTo>
                  <a:pt x="487888" y="3362053"/>
                  <a:pt x="621278" y="3322199"/>
                  <a:pt x="777297" y="3305624"/>
                </a:cubicBezTo>
                <a:lnTo>
                  <a:pt x="846821" y="3302007"/>
                </a:lnTo>
                <a:lnTo>
                  <a:pt x="850945" y="3296076"/>
                </a:lnTo>
                <a:lnTo>
                  <a:pt x="886557" y="3247329"/>
                </a:lnTo>
                <a:lnTo>
                  <a:pt x="925918" y="3192020"/>
                </a:lnTo>
                <a:lnTo>
                  <a:pt x="964342" y="3137647"/>
                </a:lnTo>
                <a:lnTo>
                  <a:pt x="1002765" y="3082338"/>
                </a:lnTo>
                <a:lnTo>
                  <a:pt x="1038378" y="3027028"/>
                </a:lnTo>
                <a:lnTo>
                  <a:pt x="1073053" y="2970781"/>
                </a:lnTo>
                <a:lnTo>
                  <a:pt x="1104916" y="2915471"/>
                </a:lnTo>
                <a:lnTo>
                  <a:pt x="1133031" y="2859224"/>
                </a:lnTo>
                <a:lnTo>
                  <a:pt x="1157398" y="2802977"/>
                </a:lnTo>
                <a:lnTo>
                  <a:pt x="1176141" y="2745793"/>
                </a:lnTo>
                <a:lnTo>
                  <a:pt x="1191135" y="2689546"/>
                </a:lnTo>
                <a:lnTo>
                  <a:pt x="1199570" y="2631424"/>
                </a:lnTo>
                <a:lnTo>
                  <a:pt x="1201444" y="2574240"/>
                </a:lnTo>
                <a:lnTo>
                  <a:pt x="1196759" y="2517055"/>
                </a:lnTo>
                <a:lnTo>
                  <a:pt x="1184576" y="2459871"/>
                </a:lnTo>
                <a:lnTo>
                  <a:pt x="1166769" y="2408311"/>
                </a:lnTo>
                <a:lnTo>
                  <a:pt x="1143340" y="2359563"/>
                </a:lnTo>
                <a:lnTo>
                  <a:pt x="1111477" y="2310816"/>
                </a:lnTo>
                <a:lnTo>
                  <a:pt x="1076802" y="2263006"/>
                </a:lnTo>
                <a:lnTo>
                  <a:pt x="1037440" y="2216133"/>
                </a:lnTo>
                <a:lnTo>
                  <a:pt x="994331" y="2171135"/>
                </a:lnTo>
                <a:lnTo>
                  <a:pt x="948410" y="2125201"/>
                </a:lnTo>
                <a:lnTo>
                  <a:pt x="900615" y="2081140"/>
                </a:lnTo>
                <a:lnTo>
                  <a:pt x="851882" y="2037080"/>
                </a:lnTo>
                <a:lnTo>
                  <a:pt x="802213" y="1993020"/>
                </a:lnTo>
                <a:lnTo>
                  <a:pt x="744109" y="1940522"/>
                </a:lnTo>
                <a:lnTo>
                  <a:pt x="685067" y="1887088"/>
                </a:lnTo>
                <a:lnTo>
                  <a:pt x="628837" y="1833653"/>
                </a:lnTo>
                <a:lnTo>
                  <a:pt x="576356" y="1778344"/>
                </a:lnTo>
                <a:lnTo>
                  <a:pt x="528561" y="1723034"/>
                </a:lnTo>
                <a:lnTo>
                  <a:pt x="484514" y="1664912"/>
                </a:lnTo>
                <a:lnTo>
                  <a:pt x="454525" y="1615227"/>
                </a:lnTo>
                <a:lnTo>
                  <a:pt x="430158" y="1563667"/>
                </a:lnTo>
                <a:lnTo>
                  <a:pt x="408604" y="1511170"/>
                </a:lnTo>
                <a:lnTo>
                  <a:pt x="388923" y="1457736"/>
                </a:lnTo>
                <a:lnTo>
                  <a:pt x="372054" y="1405238"/>
                </a:lnTo>
                <a:lnTo>
                  <a:pt x="358934" y="1363990"/>
                </a:lnTo>
                <a:lnTo>
                  <a:pt x="345814" y="1323680"/>
                </a:lnTo>
                <a:lnTo>
                  <a:pt x="329881" y="1283370"/>
                </a:lnTo>
                <a:lnTo>
                  <a:pt x="314887" y="1244934"/>
                </a:lnTo>
                <a:lnTo>
                  <a:pt x="295206" y="1205561"/>
                </a:lnTo>
                <a:lnTo>
                  <a:pt x="275526" y="1168063"/>
                </a:lnTo>
                <a:lnTo>
                  <a:pt x="251160" y="1131503"/>
                </a:lnTo>
                <a:lnTo>
                  <a:pt x="222107" y="1096817"/>
                </a:lnTo>
                <a:lnTo>
                  <a:pt x="190244" y="1062132"/>
                </a:lnTo>
                <a:lnTo>
                  <a:pt x="152758" y="1028383"/>
                </a:lnTo>
                <a:lnTo>
                  <a:pt x="109648" y="997448"/>
                </a:lnTo>
                <a:lnTo>
                  <a:pt x="61853" y="967449"/>
                </a:lnTo>
                <a:lnTo>
                  <a:pt x="5622" y="938388"/>
                </a:lnTo>
                <a:lnTo>
                  <a:pt x="2811" y="936513"/>
                </a:lnTo>
                <a:lnTo>
                  <a:pt x="937" y="932763"/>
                </a:lnTo>
                <a:lnTo>
                  <a:pt x="0" y="928076"/>
                </a:lnTo>
                <a:lnTo>
                  <a:pt x="937" y="924326"/>
                </a:lnTo>
                <a:lnTo>
                  <a:pt x="1874" y="922452"/>
                </a:lnTo>
                <a:lnTo>
                  <a:pt x="4685" y="919639"/>
                </a:lnTo>
                <a:lnTo>
                  <a:pt x="7497" y="918702"/>
                </a:lnTo>
                <a:lnTo>
                  <a:pt x="11246" y="917764"/>
                </a:lnTo>
                <a:lnTo>
                  <a:pt x="14057" y="918702"/>
                </a:lnTo>
                <a:lnTo>
                  <a:pt x="74036" y="942138"/>
                </a:lnTo>
                <a:lnTo>
                  <a:pt x="127454" y="970261"/>
                </a:lnTo>
                <a:lnTo>
                  <a:pt x="174312" y="998385"/>
                </a:lnTo>
                <a:lnTo>
                  <a:pt x="216485" y="1028383"/>
                </a:lnTo>
                <a:lnTo>
                  <a:pt x="253971" y="1060257"/>
                </a:lnTo>
                <a:lnTo>
                  <a:pt x="285835" y="1094942"/>
                </a:lnTo>
                <a:lnTo>
                  <a:pt x="314887" y="1129628"/>
                </a:lnTo>
                <a:lnTo>
                  <a:pt x="341127" y="1166189"/>
                </a:lnTo>
                <a:lnTo>
                  <a:pt x="363619" y="1202749"/>
                </a:lnTo>
                <a:lnTo>
                  <a:pt x="384237" y="1240247"/>
                </a:lnTo>
                <a:lnTo>
                  <a:pt x="402044" y="1277745"/>
                </a:lnTo>
                <a:lnTo>
                  <a:pt x="419850" y="1316181"/>
                </a:lnTo>
                <a:lnTo>
                  <a:pt x="436719" y="1354616"/>
                </a:lnTo>
                <a:lnTo>
                  <a:pt x="465771" y="1418363"/>
                </a:lnTo>
                <a:lnTo>
                  <a:pt x="465771" y="1344304"/>
                </a:lnTo>
                <a:lnTo>
                  <a:pt x="473268" y="1270245"/>
                </a:lnTo>
                <a:lnTo>
                  <a:pt x="486388" y="1195249"/>
                </a:lnTo>
                <a:lnTo>
                  <a:pt x="504194" y="1123066"/>
                </a:lnTo>
                <a:lnTo>
                  <a:pt x="526686" y="1049945"/>
                </a:lnTo>
                <a:lnTo>
                  <a:pt x="554802" y="976823"/>
                </a:lnTo>
                <a:lnTo>
                  <a:pt x="584790" y="905577"/>
                </a:lnTo>
                <a:lnTo>
                  <a:pt x="616654" y="833393"/>
                </a:lnTo>
                <a:lnTo>
                  <a:pt x="650392" y="763085"/>
                </a:lnTo>
                <a:lnTo>
                  <a:pt x="685067" y="692776"/>
                </a:lnTo>
                <a:lnTo>
                  <a:pt x="719742" y="618717"/>
                </a:lnTo>
                <a:lnTo>
                  <a:pt x="755354" y="543721"/>
                </a:lnTo>
                <a:lnTo>
                  <a:pt x="789092" y="469663"/>
                </a:lnTo>
                <a:lnTo>
                  <a:pt x="819082" y="393729"/>
                </a:lnTo>
                <a:lnTo>
                  <a:pt x="847196" y="317796"/>
                </a:lnTo>
                <a:lnTo>
                  <a:pt x="870625" y="240925"/>
                </a:lnTo>
                <a:lnTo>
                  <a:pt x="887495" y="164991"/>
                </a:lnTo>
                <a:lnTo>
                  <a:pt x="899678" y="88120"/>
                </a:lnTo>
                <a:lnTo>
                  <a:pt x="903426" y="11249"/>
                </a:lnTo>
                <a:lnTo>
                  <a:pt x="904363" y="6562"/>
                </a:lnTo>
                <a:lnTo>
                  <a:pt x="905300" y="2812"/>
                </a:lnTo>
                <a:lnTo>
                  <a:pt x="909049" y="937"/>
                </a:lnTo>
                <a:close/>
              </a:path>
            </a:pathLst>
          </a:custGeom>
          <a:solidFill>
            <a:srgbClr val="815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17" name="íṩlîḋé">
            <a:extLst>
              <a:ext uri="{FF2B5EF4-FFF2-40B4-BE49-F238E27FC236}">
                <a16:creationId xmlns:a16="http://schemas.microsoft.com/office/drawing/2014/main" id="{CFC21851-DFC4-479E-8167-685FF7E4625E}"/>
              </a:ext>
            </a:extLst>
          </p:cNvPr>
          <p:cNvGrpSpPr/>
          <p:nvPr/>
        </p:nvGrpSpPr>
        <p:grpSpPr>
          <a:xfrm>
            <a:off x="6248141" y="3955242"/>
            <a:ext cx="464039" cy="644030"/>
            <a:chOff x="6248141" y="3225587"/>
            <a:chExt cx="464039" cy="644030"/>
          </a:xfrm>
        </p:grpSpPr>
        <p:sp>
          <p:nvSpPr>
            <p:cNvPr id="71" name="îṡľíḓé">
              <a:extLst>
                <a:ext uri="{FF2B5EF4-FFF2-40B4-BE49-F238E27FC236}">
                  <a16:creationId xmlns:a16="http://schemas.microsoft.com/office/drawing/2014/main" id="{5085DDE1-656A-426C-97DC-043773A9D0CF}"/>
                </a:ext>
              </a:extLst>
            </p:cNvPr>
            <p:cNvSpPr/>
            <p:nvPr/>
          </p:nvSpPr>
          <p:spPr bwMode="auto">
            <a:xfrm>
              <a:off x="6248141" y="3225587"/>
              <a:ext cx="464039" cy="562471"/>
            </a:xfrm>
            <a:custGeom>
              <a:avLst/>
              <a:gdLst>
                <a:gd name="T0" fmla="*/ 496 w 496"/>
                <a:gd name="T1" fmla="*/ 0 h 600"/>
                <a:gd name="T2" fmla="*/ 487 w 496"/>
                <a:gd name="T3" fmla="*/ 38 h 600"/>
                <a:gd name="T4" fmla="*/ 477 w 496"/>
                <a:gd name="T5" fmla="*/ 76 h 600"/>
                <a:gd name="T6" fmla="*/ 463 w 496"/>
                <a:gd name="T7" fmla="*/ 115 h 600"/>
                <a:gd name="T8" fmla="*/ 446 w 496"/>
                <a:gd name="T9" fmla="*/ 152 h 600"/>
                <a:gd name="T10" fmla="*/ 426 w 496"/>
                <a:gd name="T11" fmla="*/ 186 h 600"/>
                <a:gd name="T12" fmla="*/ 403 w 496"/>
                <a:gd name="T13" fmla="*/ 217 h 600"/>
                <a:gd name="T14" fmla="*/ 365 w 496"/>
                <a:gd name="T15" fmla="*/ 257 h 600"/>
                <a:gd name="T16" fmla="*/ 322 w 496"/>
                <a:gd name="T17" fmla="*/ 293 h 600"/>
                <a:gd name="T18" fmla="*/ 279 w 496"/>
                <a:gd name="T19" fmla="*/ 326 h 600"/>
                <a:gd name="T20" fmla="*/ 234 w 496"/>
                <a:gd name="T21" fmla="*/ 358 h 600"/>
                <a:gd name="T22" fmla="*/ 188 w 496"/>
                <a:gd name="T23" fmla="*/ 390 h 600"/>
                <a:gd name="T24" fmla="*/ 145 w 496"/>
                <a:gd name="T25" fmla="*/ 424 h 600"/>
                <a:gd name="T26" fmla="*/ 104 w 496"/>
                <a:gd name="T27" fmla="*/ 461 h 600"/>
                <a:gd name="T28" fmla="*/ 68 w 496"/>
                <a:gd name="T29" fmla="*/ 505 h 600"/>
                <a:gd name="T30" fmla="*/ 36 w 496"/>
                <a:gd name="T31" fmla="*/ 551 h 600"/>
                <a:gd name="T32" fmla="*/ 9 w 496"/>
                <a:gd name="T33" fmla="*/ 600 h 600"/>
                <a:gd name="T34" fmla="*/ 3 w 496"/>
                <a:gd name="T35" fmla="*/ 560 h 600"/>
                <a:gd name="T36" fmla="*/ 0 w 496"/>
                <a:gd name="T37" fmla="*/ 517 h 600"/>
                <a:gd name="T38" fmla="*/ 3 w 496"/>
                <a:gd name="T39" fmla="*/ 477 h 600"/>
                <a:gd name="T40" fmla="*/ 10 w 496"/>
                <a:gd name="T41" fmla="*/ 436 h 600"/>
                <a:gd name="T42" fmla="*/ 22 w 496"/>
                <a:gd name="T43" fmla="*/ 395 h 600"/>
                <a:gd name="T44" fmla="*/ 38 w 496"/>
                <a:gd name="T45" fmla="*/ 358 h 600"/>
                <a:gd name="T46" fmla="*/ 59 w 496"/>
                <a:gd name="T47" fmla="*/ 322 h 600"/>
                <a:gd name="T48" fmla="*/ 85 w 496"/>
                <a:gd name="T49" fmla="*/ 289 h 600"/>
                <a:gd name="T50" fmla="*/ 115 w 496"/>
                <a:gd name="T51" fmla="*/ 261 h 600"/>
                <a:gd name="T52" fmla="*/ 156 w 496"/>
                <a:gd name="T53" fmla="*/ 231 h 600"/>
                <a:gd name="T54" fmla="*/ 200 w 496"/>
                <a:gd name="T55" fmla="*/ 203 h 600"/>
                <a:gd name="T56" fmla="*/ 244 w 496"/>
                <a:gd name="T57" fmla="*/ 178 h 600"/>
                <a:gd name="T58" fmla="*/ 290 w 496"/>
                <a:gd name="T59" fmla="*/ 156 h 600"/>
                <a:gd name="T60" fmla="*/ 336 w 496"/>
                <a:gd name="T61" fmla="*/ 133 h 600"/>
                <a:gd name="T62" fmla="*/ 367 w 496"/>
                <a:gd name="T63" fmla="*/ 116 h 600"/>
                <a:gd name="T64" fmla="*/ 398 w 496"/>
                <a:gd name="T65" fmla="*/ 98 h 600"/>
                <a:gd name="T66" fmla="*/ 426 w 496"/>
                <a:gd name="T67" fmla="*/ 78 h 600"/>
                <a:gd name="T68" fmla="*/ 453 w 496"/>
                <a:gd name="T69" fmla="*/ 55 h 600"/>
                <a:gd name="T70" fmla="*/ 477 w 496"/>
                <a:gd name="T71" fmla="*/ 29 h 600"/>
                <a:gd name="T72" fmla="*/ 496 w 496"/>
                <a:gd name="T73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6" h="600">
                  <a:moveTo>
                    <a:pt x="496" y="0"/>
                  </a:moveTo>
                  <a:lnTo>
                    <a:pt x="487" y="38"/>
                  </a:lnTo>
                  <a:lnTo>
                    <a:pt x="477" y="76"/>
                  </a:lnTo>
                  <a:lnTo>
                    <a:pt x="463" y="115"/>
                  </a:lnTo>
                  <a:lnTo>
                    <a:pt x="446" y="152"/>
                  </a:lnTo>
                  <a:lnTo>
                    <a:pt x="426" y="186"/>
                  </a:lnTo>
                  <a:lnTo>
                    <a:pt x="403" y="217"/>
                  </a:lnTo>
                  <a:lnTo>
                    <a:pt x="365" y="257"/>
                  </a:lnTo>
                  <a:lnTo>
                    <a:pt x="322" y="293"/>
                  </a:lnTo>
                  <a:lnTo>
                    <a:pt x="279" y="326"/>
                  </a:lnTo>
                  <a:lnTo>
                    <a:pt x="234" y="358"/>
                  </a:lnTo>
                  <a:lnTo>
                    <a:pt x="188" y="390"/>
                  </a:lnTo>
                  <a:lnTo>
                    <a:pt x="145" y="424"/>
                  </a:lnTo>
                  <a:lnTo>
                    <a:pt x="104" y="461"/>
                  </a:lnTo>
                  <a:lnTo>
                    <a:pt x="68" y="505"/>
                  </a:lnTo>
                  <a:lnTo>
                    <a:pt x="36" y="551"/>
                  </a:lnTo>
                  <a:lnTo>
                    <a:pt x="9" y="600"/>
                  </a:lnTo>
                  <a:lnTo>
                    <a:pt x="3" y="560"/>
                  </a:lnTo>
                  <a:lnTo>
                    <a:pt x="0" y="517"/>
                  </a:lnTo>
                  <a:lnTo>
                    <a:pt x="3" y="477"/>
                  </a:lnTo>
                  <a:lnTo>
                    <a:pt x="10" y="436"/>
                  </a:lnTo>
                  <a:lnTo>
                    <a:pt x="22" y="395"/>
                  </a:lnTo>
                  <a:lnTo>
                    <a:pt x="38" y="358"/>
                  </a:lnTo>
                  <a:lnTo>
                    <a:pt x="59" y="322"/>
                  </a:lnTo>
                  <a:lnTo>
                    <a:pt x="85" y="289"/>
                  </a:lnTo>
                  <a:lnTo>
                    <a:pt x="115" y="261"/>
                  </a:lnTo>
                  <a:lnTo>
                    <a:pt x="156" y="231"/>
                  </a:lnTo>
                  <a:lnTo>
                    <a:pt x="200" y="203"/>
                  </a:lnTo>
                  <a:lnTo>
                    <a:pt x="244" y="178"/>
                  </a:lnTo>
                  <a:lnTo>
                    <a:pt x="290" y="156"/>
                  </a:lnTo>
                  <a:lnTo>
                    <a:pt x="336" y="133"/>
                  </a:lnTo>
                  <a:lnTo>
                    <a:pt x="367" y="116"/>
                  </a:lnTo>
                  <a:lnTo>
                    <a:pt x="398" y="98"/>
                  </a:lnTo>
                  <a:lnTo>
                    <a:pt x="426" y="78"/>
                  </a:lnTo>
                  <a:lnTo>
                    <a:pt x="453" y="55"/>
                  </a:lnTo>
                  <a:lnTo>
                    <a:pt x="477" y="29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72" name="ïṧḻîďe">
              <a:extLst>
                <a:ext uri="{FF2B5EF4-FFF2-40B4-BE49-F238E27FC236}">
                  <a16:creationId xmlns:a16="http://schemas.microsoft.com/office/drawing/2014/main" id="{073BB4B0-2236-4742-905B-AD6FE7E4A3A8}"/>
                </a:ext>
              </a:extLst>
            </p:cNvPr>
            <p:cNvSpPr/>
            <p:nvPr/>
          </p:nvSpPr>
          <p:spPr bwMode="auto">
            <a:xfrm>
              <a:off x="6265015" y="3366205"/>
              <a:ext cx="421853" cy="503412"/>
            </a:xfrm>
            <a:custGeom>
              <a:avLst/>
              <a:gdLst>
                <a:gd name="T0" fmla="*/ 445 w 448"/>
                <a:gd name="T1" fmla="*/ 0 h 537"/>
                <a:gd name="T2" fmla="*/ 448 w 448"/>
                <a:gd name="T3" fmla="*/ 60 h 537"/>
                <a:gd name="T4" fmla="*/ 444 w 448"/>
                <a:gd name="T5" fmla="*/ 121 h 537"/>
                <a:gd name="T6" fmla="*/ 433 w 448"/>
                <a:gd name="T7" fmla="*/ 180 h 537"/>
                <a:gd name="T8" fmla="*/ 418 w 448"/>
                <a:gd name="T9" fmla="*/ 222 h 537"/>
                <a:gd name="T10" fmla="*/ 401 w 448"/>
                <a:gd name="T11" fmla="*/ 260 h 537"/>
                <a:gd name="T12" fmla="*/ 376 w 448"/>
                <a:gd name="T13" fmla="*/ 295 h 537"/>
                <a:gd name="T14" fmla="*/ 349 w 448"/>
                <a:gd name="T15" fmla="*/ 326 h 537"/>
                <a:gd name="T16" fmla="*/ 317 w 448"/>
                <a:gd name="T17" fmla="*/ 354 h 537"/>
                <a:gd name="T18" fmla="*/ 283 w 448"/>
                <a:gd name="T19" fmla="*/ 379 h 537"/>
                <a:gd name="T20" fmla="*/ 245 w 448"/>
                <a:gd name="T21" fmla="*/ 402 h 537"/>
                <a:gd name="T22" fmla="*/ 207 w 448"/>
                <a:gd name="T23" fmla="*/ 418 h 537"/>
                <a:gd name="T24" fmla="*/ 170 w 448"/>
                <a:gd name="T25" fmla="*/ 433 h 537"/>
                <a:gd name="T26" fmla="*/ 132 w 448"/>
                <a:gd name="T27" fmla="*/ 446 h 537"/>
                <a:gd name="T28" fmla="*/ 94 w 448"/>
                <a:gd name="T29" fmla="*/ 462 h 537"/>
                <a:gd name="T30" fmla="*/ 72 w 448"/>
                <a:gd name="T31" fmla="*/ 472 h 537"/>
                <a:gd name="T32" fmla="*/ 50 w 448"/>
                <a:gd name="T33" fmla="*/ 484 h 537"/>
                <a:gd name="T34" fmla="*/ 31 w 448"/>
                <a:gd name="T35" fmla="*/ 501 h 537"/>
                <a:gd name="T36" fmla="*/ 0 w 448"/>
                <a:gd name="T37" fmla="*/ 537 h 537"/>
                <a:gd name="T38" fmla="*/ 2 w 448"/>
                <a:gd name="T39" fmla="*/ 532 h 537"/>
                <a:gd name="T40" fmla="*/ 4 w 448"/>
                <a:gd name="T41" fmla="*/ 520 h 537"/>
                <a:gd name="T42" fmla="*/ 9 w 448"/>
                <a:gd name="T43" fmla="*/ 502 h 537"/>
                <a:gd name="T44" fmla="*/ 17 w 448"/>
                <a:gd name="T45" fmla="*/ 478 h 537"/>
                <a:gd name="T46" fmla="*/ 28 w 448"/>
                <a:gd name="T47" fmla="*/ 450 h 537"/>
                <a:gd name="T48" fmla="*/ 42 w 448"/>
                <a:gd name="T49" fmla="*/ 419 h 537"/>
                <a:gd name="T50" fmla="*/ 63 w 448"/>
                <a:gd name="T51" fmla="*/ 386 h 537"/>
                <a:gd name="T52" fmla="*/ 87 w 448"/>
                <a:gd name="T53" fmla="*/ 351 h 537"/>
                <a:gd name="T54" fmla="*/ 117 w 448"/>
                <a:gd name="T55" fmla="*/ 316 h 537"/>
                <a:gd name="T56" fmla="*/ 152 w 448"/>
                <a:gd name="T57" fmla="*/ 283 h 537"/>
                <a:gd name="T58" fmla="*/ 184 w 448"/>
                <a:gd name="T59" fmla="*/ 258 h 537"/>
                <a:gd name="T60" fmla="*/ 218 w 448"/>
                <a:gd name="T61" fmla="*/ 233 h 537"/>
                <a:gd name="T62" fmla="*/ 252 w 448"/>
                <a:gd name="T63" fmla="*/ 209 h 537"/>
                <a:gd name="T64" fmla="*/ 285 w 448"/>
                <a:gd name="T65" fmla="*/ 185 h 537"/>
                <a:gd name="T66" fmla="*/ 319 w 448"/>
                <a:gd name="T67" fmla="*/ 159 h 537"/>
                <a:gd name="T68" fmla="*/ 349 w 448"/>
                <a:gd name="T69" fmla="*/ 133 h 537"/>
                <a:gd name="T70" fmla="*/ 379 w 448"/>
                <a:gd name="T71" fmla="*/ 103 h 537"/>
                <a:gd name="T72" fmla="*/ 404 w 448"/>
                <a:gd name="T73" fmla="*/ 73 h 537"/>
                <a:gd name="T74" fmla="*/ 427 w 448"/>
                <a:gd name="T75" fmla="*/ 38 h 537"/>
                <a:gd name="T76" fmla="*/ 445 w 448"/>
                <a:gd name="T7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8" h="537">
                  <a:moveTo>
                    <a:pt x="445" y="0"/>
                  </a:moveTo>
                  <a:lnTo>
                    <a:pt x="448" y="60"/>
                  </a:lnTo>
                  <a:lnTo>
                    <a:pt x="444" y="121"/>
                  </a:lnTo>
                  <a:lnTo>
                    <a:pt x="433" y="180"/>
                  </a:lnTo>
                  <a:lnTo>
                    <a:pt x="418" y="222"/>
                  </a:lnTo>
                  <a:lnTo>
                    <a:pt x="401" y="260"/>
                  </a:lnTo>
                  <a:lnTo>
                    <a:pt x="376" y="295"/>
                  </a:lnTo>
                  <a:lnTo>
                    <a:pt x="349" y="326"/>
                  </a:lnTo>
                  <a:lnTo>
                    <a:pt x="317" y="354"/>
                  </a:lnTo>
                  <a:lnTo>
                    <a:pt x="283" y="379"/>
                  </a:lnTo>
                  <a:lnTo>
                    <a:pt x="245" y="402"/>
                  </a:lnTo>
                  <a:lnTo>
                    <a:pt x="207" y="418"/>
                  </a:lnTo>
                  <a:lnTo>
                    <a:pt x="170" y="433"/>
                  </a:lnTo>
                  <a:lnTo>
                    <a:pt x="132" y="446"/>
                  </a:lnTo>
                  <a:lnTo>
                    <a:pt x="94" y="462"/>
                  </a:lnTo>
                  <a:lnTo>
                    <a:pt x="72" y="472"/>
                  </a:lnTo>
                  <a:lnTo>
                    <a:pt x="50" y="484"/>
                  </a:lnTo>
                  <a:lnTo>
                    <a:pt x="31" y="501"/>
                  </a:lnTo>
                  <a:lnTo>
                    <a:pt x="0" y="537"/>
                  </a:lnTo>
                  <a:lnTo>
                    <a:pt x="2" y="532"/>
                  </a:lnTo>
                  <a:lnTo>
                    <a:pt x="4" y="520"/>
                  </a:lnTo>
                  <a:lnTo>
                    <a:pt x="9" y="502"/>
                  </a:lnTo>
                  <a:lnTo>
                    <a:pt x="17" y="478"/>
                  </a:lnTo>
                  <a:lnTo>
                    <a:pt x="28" y="450"/>
                  </a:lnTo>
                  <a:lnTo>
                    <a:pt x="42" y="419"/>
                  </a:lnTo>
                  <a:lnTo>
                    <a:pt x="63" y="386"/>
                  </a:lnTo>
                  <a:lnTo>
                    <a:pt x="87" y="351"/>
                  </a:lnTo>
                  <a:lnTo>
                    <a:pt x="117" y="316"/>
                  </a:lnTo>
                  <a:lnTo>
                    <a:pt x="152" y="283"/>
                  </a:lnTo>
                  <a:lnTo>
                    <a:pt x="184" y="258"/>
                  </a:lnTo>
                  <a:lnTo>
                    <a:pt x="218" y="233"/>
                  </a:lnTo>
                  <a:lnTo>
                    <a:pt x="252" y="209"/>
                  </a:lnTo>
                  <a:lnTo>
                    <a:pt x="285" y="185"/>
                  </a:lnTo>
                  <a:lnTo>
                    <a:pt x="319" y="159"/>
                  </a:lnTo>
                  <a:lnTo>
                    <a:pt x="349" y="133"/>
                  </a:lnTo>
                  <a:lnTo>
                    <a:pt x="379" y="103"/>
                  </a:lnTo>
                  <a:lnTo>
                    <a:pt x="404" y="73"/>
                  </a:lnTo>
                  <a:lnTo>
                    <a:pt x="427" y="38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18" name="îś1îďê">
            <a:extLst>
              <a:ext uri="{FF2B5EF4-FFF2-40B4-BE49-F238E27FC236}">
                <a16:creationId xmlns:a16="http://schemas.microsoft.com/office/drawing/2014/main" id="{4652CB9D-A05A-4018-82E4-8D864A5B451B}"/>
              </a:ext>
            </a:extLst>
          </p:cNvPr>
          <p:cNvGrpSpPr/>
          <p:nvPr/>
        </p:nvGrpSpPr>
        <p:grpSpPr>
          <a:xfrm>
            <a:off x="4507296" y="4365856"/>
            <a:ext cx="753710" cy="303735"/>
            <a:chOff x="4507296" y="3636201"/>
            <a:chExt cx="753710" cy="303735"/>
          </a:xfrm>
        </p:grpSpPr>
        <p:sp>
          <p:nvSpPr>
            <p:cNvPr id="69" name="iṣlïḓé">
              <a:extLst>
                <a:ext uri="{FF2B5EF4-FFF2-40B4-BE49-F238E27FC236}">
                  <a16:creationId xmlns:a16="http://schemas.microsoft.com/office/drawing/2014/main" id="{CAD6D4A9-DE33-4BC6-BF2F-0156AB844B12}"/>
                </a:ext>
              </a:extLst>
            </p:cNvPr>
            <p:cNvSpPr/>
            <p:nvPr/>
          </p:nvSpPr>
          <p:spPr bwMode="auto">
            <a:xfrm>
              <a:off x="4549480" y="3759945"/>
              <a:ext cx="711526" cy="179991"/>
            </a:xfrm>
            <a:custGeom>
              <a:avLst/>
              <a:gdLst>
                <a:gd name="T0" fmla="*/ 0 w 759"/>
                <a:gd name="T1" fmla="*/ 0 h 193"/>
                <a:gd name="T2" fmla="*/ 51 w 759"/>
                <a:gd name="T3" fmla="*/ 20 h 193"/>
                <a:gd name="T4" fmla="*/ 106 w 759"/>
                <a:gd name="T5" fmla="*/ 37 h 193"/>
                <a:gd name="T6" fmla="*/ 161 w 759"/>
                <a:gd name="T7" fmla="*/ 46 h 193"/>
                <a:gd name="T8" fmla="*/ 216 w 759"/>
                <a:gd name="T9" fmla="*/ 49 h 193"/>
                <a:gd name="T10" fmla="*/ 273 w 759"/>
                <a:gd name="T11" fmla="*/ 47 h 193"/>
                <a:gd name="T12" fmla="*/ 328 w 759"/>
                <a:gd name="T13" fmla="*/ 43 h 193"/>
                <a:gd name="T14" fmla="*/ 383 w 759"/>
                <a:gd name="T15" fmla="*/ 39 h 193"/>
                <a:gd name="T16" fmla="*/ 438 w 759"/>
                <a:gd name="T17" fmla="*/ 38 h 193"/>
                <a:gd name="T18" fmla="*/ 493 w 759"/>
                <a:gd name="T19" fmla="*/ 39 h 193"/>
                <a:gd name="T20" fmla="*/ 549 w 759"/>
                <a:gd name="T21" fmla="*/ 46 h 193"/>
                <a:gd name="T22" fmla="*/ 594 w 759"/>
                <a:gd name="T23" fmla="*/ 57 h 193"/>
                <a:gd name="T24" fmla="*/ 638 w 759"/>
                <a:gd name="T25" fmla="*/ 75 h 193"/>
                <a:gd name="T26" fmla="*/ 681 w 759"/>
                <a:gd name="T27" fmla="*/ 98 h 193"/>
                <a:gd name="T28" fmla="*/ 722 w 759"/>
                <a:gd name="T29" fmla="*/ 125 h 193"/>
                <a:gd name="T30" fmla="*/ 759 w 759"/>
                <a:gd name="T31" fmla="*/ 153 h 193"/>
                <a:gd name="T32" fmla="*/ 725 w 759"/>
                <a:gd name="T33" fmla="*/ 144 h 193"/>
                <a:gd name="T34" fmla="*/ 691 w 759"/>
                <a:gd name="T35" fmla="*/ 139 h 193"/>
                <a:gd name="T36" fmla="*/ 655 w 759"/>
                <a:gd name="T37" fmla="*/ 137 h 193"/>
                <a:gd name="T38" fmla="*/ 620 w 759"/>
                <a:gd name="T39" fmla="*/ 140 h 193"/>
                <a:gd name="T40" fmla="*/ 585 w 759"/>
                <a:gd name="T41" fmla="*/ 145 h 193"/>
                <a:gd name="T42" fmla="*/ 551 w 759"/>
                <a:gd name="T43" fmla="*/ 153 h 193"/>
                <a:gd name="T44" fmla="*/ 500 w 759"/>
                <a:gd name="T45" fmla="*/ 164 h 193"/>
                <a:gd name="T46" fmla="*/ 450 w 759"/>
                <a:gd name="T47" fmla="*/ 176 h 193"/>
                <a:gd name="T48" fmla="*/ 401 w 759"/>
                <a:gd name="T49" fmla="*/ 185 h 193"/>
                <a:gd name="T50" fmla="*/ 349 w 759"/>
                <a:gd name="T51" fmla="*/ 192 h 193"/>
                <a:gd name="T52" fmla="*/ 297 w 759"/>
                <a:gd name="T53" fmla="*/ 193 h 193"/>
                <a:gd name="T54" fmla="*/ 251 w 759"/>
                <a:gd name="T55" fmla="*/ 190 h 193"/>
                <a:gd name="T56" fmla="*/ 206 w 759"/>
                <a:gd name="T57" fmla="*/ 179 h 193"/>
                <a:gd name="T58" fmla="*/ 163 w 759"/>
                <a:gd name="T59" fmla="*/ 162 h 193"/>
                <a:gd name="T60" fmla="*/ 123 w 759"/>
                <a:gd name="T61" fmla="*/ 139 h 193"/>
                <a:gd name="T62" fmla="*/ 86 w 759"/>
                <a:gd name="T63" fmla="*/ 109 h 193"/>
                <a:gd name="T64" fmla="*/ 53 w 759"/>
                <a:gd name="T65" fmla="*/ 76 h 193"/>
                <a:gd name="T66" fmla="*/ 23 w 759"/>
                <a:gd name="T67" fmla="*/ 39 h 193"/>
                <a:gd name="T68" fmla="*/ 0 w 759"/>
                <a:gd name="T6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9" h="193">
                  <a:moveTo>
                    <a:pt x="0" y="0"/>
                  </a:moveTo>
                  <a:lnTo>
                    <a:pt x="51" y="20"/>
                  </a:lnTo>
                  <a:lnTo>
                    <a:pt x="106" y="37"/>
                  </a:lnTo>
                  <a:lnTo>
                    <a:pt x="161" y="46"/>
                  </a:lnTo>
                  <a:lnTo>
                    <a:pt x="216" y="49"/>
                  </a:lnTo>
                  <a:lnTo>
                    <a:pt x="273" y="47"/>
                  </a:lnTo>
                  <a:lnTo>
                    <a:pt x="328" y="43"/>
                  </a:lnTo>
                  <a:lnTo>
                    <a:pt x="383" y="39"/>
                  </a:lnTo>
                  <a:lnTo>
                    <a:pt x="438" y="38"/>
                  </a:lnTo>
                  <a:lnTo>
                    <a:pt x="493" y="39"/>
                  </a:lnTo>
                  <a:lnTo>
                    <a:pt x="549" y="46"/>
                  </a:lnTo>
                  <a:lnTo>
                    <a:pt x="594" y="57"/>
                  </a:lnTo>
                  <a:lnTo>
                    <a:pt x="638" y="75"/>
                  </a:lnTo>
                  <a:lnTo>
                    <a:pt x="681" y="98"/>
                  </a:lnTo>
                  <a:lnTo>
                    <a:pt x="722" y="125"/>
                  </a:lnTo>
                  <a:lnTo>
                    <a:pt x="759" y="153"/>
                  </a:lnTo>
                  <a:lnTo>
                    <a:pt x="725" y="144"/>
                  </a:lnTo>
                  <a:lnTo>
                    <a:pt x="691" y="139"/>
                  </a:lnTo>
                  <a:lnTo>
                    <a:pt x="655" y="137"/>
                  </a:lnTo>
                  <a:lnTo>
                    <a:pt x="620" y="140"/>
                  </a:lnTo>
                  <a:lnTo>
                    <a:pt x="585" y="145"/>
                  </a:lnTo>
                  <a:lnTo>
                    <a:pt x="551" y="153"/>
                  </a:lnTo>
                  <a:lnTo>
                    <a:pt x="500" y="164"/>
                  </a:lnTo>
                  <a:lnTo>
                    <a:pt x="450" y="176"/>
                  </a:lnTo>
                  <a:lnTo>
                    <a:pt x="401" y="185"/>
                  </a:lnTo>
                  <a:lnTo>
                    <a:pt x="349" y="192"/>
                  </a:lnTo>
                  <a:lnTo>
                    <a:pt x="297" y="193"/>
                  </a:lnTo>
                  <a:lnTo>
                    <a:pt x="251" y="190"/>
                  </a:lnTo>
                  <a:lnTo>
                    <a:pt x="206" y="179"/>
                  </a:lnTo>
                  <a:lnTo>
                    <a:pt x="163" y="162"/>
                  </a:lnTo>
                  <a:lnTo>
                    <a:pt x="123" y="139"/>
                  </a:lnTo>
                  <a:lnTo>
                    <a:pt x="86" y="109"/>
                  </a:lnTo>
                  <a:lnTo>
                    <a:pt x="53" y="76"/>
                  </a:lnTo>
                  <a:lnTo>
                    <a:pt x="23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70" name="îSḷíďê">
              <a:extLst>
                <a:ext uri="{FF2B5EF4-FFF2-40B4-BE49-F238E27FC236}">
                  <a16:creationId xmlns:a16="http://schemas.microsoft.com/office/drawing/2014/main" id="{66D396B9-2031-45C8-9FC2-F5AE55693802}"/>
                </a:ext>
              </a:extLst>
            </p:cNvPr>
            <p:cNvSpPr/>
            <p:nvPr/>
          </p:nvSpPr>
          <p:spPr bwMode="auto">
            <a:xfrm>
              <a:off x="4507296" y="3636201"/>
              <a:ext cx="641216" cy="177180"/>
            </a:xfrm>
            <a:custGeom>
              <a:avLst/>
              <a:gdLst>
                <a:gd name="T0" fmla="*/ 361 w 684"/>
                <a:gd name="T1" fmla="*/ 0 h 191"/>
                <a:gd name="T2" fmla="*/ 403 w 684"/>
                <a:gd name="T3" fmla="*/ 1 h 191"/>
                <a:gd name="T4" fmla="*/ 444 w 684"/>
                <a:gd name="T5" fmla="*/ 8 h 191"/>
                <a:gd name="T6" fmla="*/ 484 w 684"/>
                <a:gd name="T7" fmla="*/ 19 h 191"/>
                <a:gd name="T8" fmla="*/ 523 w 684"/>
                <a:gd name="T9" fmla="*/ 37 h 191"/>
                <a:gd name="T10" fmla="*/ 560 w 684"/>
                <a:gd name="T11" fmla="*/ 61 h 191"/>
                <a:gd name="T12" fmla="*/ 606 w 684"/>
                <a:gd name="T13" fmla="*/ 100 h 191"/>
                <a:gd name="T14" fmla="*/ 649 w 684"/>
                <a:gd name="T15" fmla="*/ 143 h 191"/>
                <a:gd name="T16" fmla="*/ 684 w 684"/>
                <a:gd name="T17" fmla="*/ 191 h 191"/>
                <a:gd name="T18" fmla="*/ 642 w 684"/>
                <a:gd name="T19" fmla="*/ 172 h 191"/>
                <a:gd name="T20" fmla="*/ 599 w 684"/>
                <a:gd name="T21" fmla="*/ 160 h 191"/>
                <a:gd name="T22" fmla="*/ 554 w 684"/>
                <a:gd name="T23" fmla="*/ 152 h 191"/>
                <a:gd name="T24" fmla="*/ 508 w 684"/>
                <a:gd name="T25" fmla="*/ 149 h 191"/>
                <a:gd name="T26" fmla="*/ 462 w 684"/>
                <a:gd name="T27" fmla="*/ 151 h 191"/>
                <a:gd name="T28" fmla="*/ 416 w 684"/>
                <a:gd name="T29" fmla="*/ 153 h 191"/>
                <a:gd name="T30" fmla="*/ 370 w 684"/>
                <a:gd name="T31" fmla="*/ 156 h 191"/>
                <a:gd name="T32" fmla="*/ 324 w 684"/>
                <a:gd name="T33" fmla="*/ 158 h 191"/>
                <a:gd name="T34" fmla="*/ 279 w 684"/>
                <a:gd name="T35" fmla="*/ 160 h 191"/>
                <a:gd name="T36" fmla="*/ 237 w 684"/>
                <a:gd name="T37" fmla="*/ 157 h 191"/>
                <a:gd name="T38" fmla="*/ 198 w 684"/>
                <a:gd name="T39" fmla="*/ 151 h 191"/>
                <a:gd name="T40" fmla="*/ 164 w 684"/>
                <a:gd name="T41" fmla="*/ 143 h 191"/>
                <a:gd name="T42" fmla="*/ 131 w 684"/>
                <a:gd name="T43" fmla="*/ 133 h 191"/>
                <a:gd name="T44" fmla="*/ 101 w 684"/>
                <a:gd name="T45" fmla="*/ 121 h 191"/>
                <a:gd name="T46" fmla="*/ 76 w 684"/>
                <a:gd name="T47" fmla="*/ 109 h 191"/>
                <a:gd name="T48" fmla="*/ 53 w 684"/>
                <a:gd name="T49" fmla="*/ 97 h 191"/>
                <a:gd name="T50" fmla="*/ 35 w 684"/>
                <a:gd name="T51" fmla="*/ 86 h 191"/>
                <a:gd name="T52" fmla="*/ 19 w 684"/>
                <a:gd name="T53" fmla="*/ 75 h 191"/>
                <a:gd name="T54" fmla="*/ 9 w 684"/>
                <a:gd name="T55" fmla="*/ 66 h 191"/>
                <a:gd name="T56" fmla="*/ 1 w 684"/>
                <a:gd name="T57" fmla="*/ 61 h 191"/>
                <a:gd name="T58" fmla="*/ 0 w 684"/>
                <a:gd name="T59" fmla="*/ 60 h 191"/>
                <a:gd name="T60" fmla="*/ 46 w 684"/>
                <a:gd name="T61" fmla="*/ 68 h 191"/>
                <a:gd name="T62" fmla="*/ 71 w 684"/>
                <a:gd name="T63" fmla="*/ 69 h 191"/>
                <a:gd name="T64" fmla="*/ 95 w 684"/>
                <a:gd name="T65" fmla="*/ 65 h 191"/>
                <a:gd name="T66" fmla="*/ 119 w 684"/>
                <a:gd name="T67" fmla="*/ 59 h 191"/>
                <a:gd name="T68" fmla="*/ 159 w 684"/>
                <a:gd name="T69" fmla="*/ 46 h 191"/>
                <a:gd name="T70" fmla="*/ 197 w 684"/>
                <a:gd name="T71" fmla="*/ 32 h 191"/>
                <a:gd name="T72" fmla="*/ 234 w 684"/>
                <a:gd name="T73" fmla="*/ 19 h 191"/>
                <a:gd name="T74" fmla="*/ 274 w 684"/>
                <a:gd name="T75" fmla="*/ 9 h 191"/>
                <a:gd name="T76" fmla="*/ 317 w 684"/>
                <a:gd name="T77" fmla="*/ 3 h 191"/>
                <a:gd name="T78" fmla="*/ 361 w 684"/>
                <a:gd name="T7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84" h="191">
                  <a:moveTo>
                    <a:pt x="361" y="0"/>
                  </a:moveTo>
                  <a:lnTo>
                    <a:pt x="403" y="1"/>
                  </a:lnTo>
                  <a:lnTo>
                    <a:pt x="444" y="8"/>
                  </a:lnTo>
                  <a:lnTo>
                    <a:pt x="484" y="19"/>
                  </a:lnTo>
                  <a:lnTo>
                    <a:pt x="523" y="37"/>
                  </a:lnTo>
                  <a:lnTo>
                    <a:pt x="560" y="61"/>
                  </a:lnTo>
                  <a:lnTo>
                    <a:pt x="606" y="100"/>
                  </a:lnTo>
                  <a:lnTo>
                    <a:pt x="649" y="143"/>
                  </a:lnTo>
                  <a:lnTo>
                    <a:pt x="684" y="191"/>
                  </a:lnTo>
                  <a:lnTo>
                    <a:pt x="642" y="172"/>
                  </a:lnTo>
                  <a:lnTo>
                    <a:pt x="599" y="160"/>
                  </a:lnTo>
                  <a:lnTo>
                    <a:pt x="554" y="152"/>
                  </a:lnTo>
                  <a:lnTo>
                    <a:pt x="508" y="149"/>
                  </a:lnTo>
                  <a:lnTo>
                    <a:pt x="462" y="151"/>
                  </a:lnTo>
                  <a:lnTo>
                    <a:pt x="416" y="153"/>
                  </a:lnTo>
                  <a:lnTo>
                    <a:pt x="370" y="156"/>
                  </a:lnTo>
                  <a:lnTo>
                    <a:pt x="324" y="158"/>
                  </a:lnTo>
                  <a:lnTo>
                    <a:pt x="279" y="160"/>
                  </a:lnTo>
                  <a:lnTo>
                    <a:pt x="237" y="157"/>
                  </a:lnTo>
                  <a:lnTo>
                    <a:pt x="198" y="151"/>
                  </a:lnTo>
                  <a:lnTo>
                    <a:pt x="164" y="143"/>
                  </a:lnTo>
                  <a:lnTo>
                    <a:pt x="131" y="133"/>
                  </a:lnTo>
                  <a:lnTo>
                    <a:pt x="101" y="121"/>
                  </a:lnTo>
                  <a:lnTo>
                    <a:pt x="76" y="109"/>
                  </a:lnTo>
                  <a:lnTo>
                    <a:pt x="53" y="97"/>
                  </a:lnTo>
                  <a:lnTo>
                    <a:pt x="35" y="86"/>
                  </a:lnTo>
                  <a:lnTo>
                    <a:pt x="19" y="75"/>
                  </a:lnTo>
                  <a:lnTo>
                    <a:pt x="9" y="66"/>
                  </a:lnTo>
                  <a:lnTo>
                    <a:pt x="1" y="61"/>
                  </a:lnTo>
                  <a:lnTo>
                    <a:pt x="0" y="60"/>
                  </a:lnTo>
                  <a:lnTo>
                    <a:pt x="46" y="68"/>
                  </a:lnTo>
                  <a:lnTo>
                    <a:pt x="71" y="69"/>
                  </a:lnTo>
                  <a:lnTo>
                    <a:pt x="95" y="65"/>
                  </a:lnTo>
                  <a:lnTo>
                    <a:pt x="119" y="59"/>
                  </a:lnTo>
                  <a:lnTo>
                    <a:pt x="159" y="46"/>
                  </a:lnTo>
                  <a:lnTo>
                    <a:pt x="197" y="32"/>
                  </a:lnTo>
                  <a:lnTo>
                    <a:pt x="234" y="19"/>
                  </a:lnTo>
                  <a:lnTo>
                    <a:pt x="274" y="9"/>
                  </a:lnTo>
                  <a:lnTo>
                    <a:pt x="317" y="3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19" name="iṡlíḑê">
            <a:extLst>
              <a:ext uri="{FF2B5EF4-FFF2-40B4-BE49-F238E27FC236}">
                <a16:creationId xmlns:a16="http://schemas.microsoft.com/office/drawing/2014/main" id="{DB300961-3600-48DF-B6D1-CD3D7A26687F}"/>
              </a:ext>
            </a:extLst>
          </p:cNvPr>
          <p:cNvGrpSpPr/>
          <p:nvPr/>
        </p:nvGrpSpPr>
        <p:grpSpPr>
          <a:xfrm>
            <a:off x="5289130" y="3409646"/>
            <a:ext cx="365606" cy="745274"/>
            <a:chOff x="5289130" y="2679991"/>
            <a:chExt cx="365606" cy="745274"/>
          </a:xfrm>
        </p:grpSpPr>
        <p:sp>
          <p:nvSpPr>
            <p:cNvPr id="67" name="ïšľîḑê">
              <a:extLst>
                <a:ext uri="{FF2B5EF4-FFF2-40B4-BE49-F238E27FC236}">
                  <a16:creationId xmlns:a16="http://schemas.microsoft.com/office/drawing/2014/main" id="{A38C85D4-285A-4709-92EB-6FB3F2C25CEC}"/>
                </a:ext>
              </a:extLst>
            </p:cNvPr>
            <p:cNvSpPr/>
            <p:nvPr/>
          </p:nvSpPr>
          <p:spPr bwMode="auto">
            <a:xfrm>
              <a:off x="5289130" y="2753112"/>
              <a:ext cx="317797" cy="672153"/>
            </a:xfrm>
            <a:custGeom>
              <a:avLst/>
              <a:gdLst>
                <a:gd name="T0" fmla="*/ 50 w 339"/>
                <a:gd name="T1" fmla="*/ 0 h 717"/>
                <a:gd name="T2" fmla="*/ 60 w 339"/>
                <a:gd name="T3" fmla="*/ 54 h 717"/>
                <a:gd name="T4" fmla="*/ 76 w 339"/>
                <a:gd name="T5" fmla="*/ 108 h 717"/>
                <a:gd name="T6" fmla="*/ 98 w 339"/>
                <a:gd name="T7" fmla="*/ 159 h 717"/>
                <a:gd name="T8" fmla="*/ 126 w 339"/>
                <a:gd name="T9" fmla="*/ 207 h 717"/>
                <a:gd name="T10" fmla="*/ 158 w 339"/>
                <a:gd name="T11" fmla="*/ 253 h 717"/>
                <a:gd name="T12" fmla="*/ 192 w 339"/>
                <a:gd name="T13" fmla="*/ 297 h 717"/>
                <a:gd name="T14" fmla="*/ 225 w 339"/>
                <a:gd name="T15" fmla="*/ 341 h 717"/>
                <a:gd name="T16" fmla="*/ 257 w 339"/>
                <a:gd name="T17" fmla="*/ 386 h 717"/>
                <a:gd name="T18" fmla="*/ 285 w 339"/>
                <a:gd name="T19" fmla="*/ 433 h 717"/>
                <a:gd name="T20" fmla="*/ 310 w 339"/>
                <a:gd name="T21" fmla="*/ 483 h 717"/>
                <a:gd name="T22" fmla="*/ 323 w 339"/>
                <a:gd name="T23" fmla="*/ 520 h 717"/>
                <a:gd name="T24" fmla="*/ 331 w 339"/>
                <a:gd name="T25" fmla="*/ 558 h 717"/>
                <a:gd name="T26" fmla="*/ 336 w 339"/>
                <a:gd name="T27" fmla="*/ 597 h 717"/>
                <a:gd name="T28" fmla="*/ 339 w 339"/>
                <a:gd name="T29" fmla="*/ 638 h 717"/>
                <a:gd name="T30" fmla="*/ 337 w 339"/>
                <a:gd name="T31" fmla="*/ 678 h 717"/>
                <a:gd name="T32" fmla="*/ 335 w 339"/>
                <a:gd name="T33" fmla="*/ 717 h 717"/>
                <a:gd name="T34" fmla="*/ 325 w 339"/>
                <a:gd name="T35" fmla="*/ 684 h 717"/>
                <a:gd name="T36" fmla="*/ 309 w 339"/>
                <a:gd name="T37" fmla="*/ 652 h 717"/>
                <a:gd name="T38" fmla="*/ 290 w 339"/>
                <a:gd name="T39" fmla="*/ 623 h 717"/>
                <a:gd name="T40" fmla="*/ 270 w 339"/>
                <a:gd name="T41" fmla="*/ 595 h 717"/>
                <a:gd name="T42" fmla="*/ 245 w 339"/>
                <a:gd name="T43" fmla="*/ 568 h 717"/>
                <a:gd name="T44" fmla="*/ 221 w 339"/>
                <a:gd name="T45" fmla="*/ 544 h 717"/>
                <a:gd name="T46" fmla="*/ 184 w 339"/>
                <a:gd name="T47" fmla="*/ 507 h 717"/>
                <a:gd name="T48" fmla="*/ 148 w 339"/>
                <a:gd name="T49" fmla="*/ 471 h 717"/>
                <a:gd name="T50" fmla="*/ 112 w 339"/>
                <a:gd name="T51" fmla="*/ 434 h 717"/>
                <a:gd name="T52" fmla="*/ 79 w 339"/>
                <a:gd name="T53" fmla="*/ 396 h 717"/>
                <a:gd name="T54" fmla="*/ 48 w 339"/>
                <a:gd name="T55" fmla="*/ 354 h 717"/>
                <a:gd name="T56" fmla="*/ 28 w 339"/>
                <a:gd name="T57" fmla="*/ 318 h 717"/>
                <a:gd name="T58" fmla="*/ 14 w 339"/>
                <a:gd name="T59" fmla="*/ 279 h 717"/>
                <a:gd name="T60" fmla="*/ 5 w 339"/>
                <a:gd name="T61" fmla="*/ 239 h 717"/>
                <a:gd name="T62" fmla="*/ 0 w 339"/>
                <a:gd name="T63" fmla="*/ 198 h 717"/>
                <a:gd name="T64" fmla="*/ 1 w 339"/>
                <a:gd name="T65" fmla="*/ 156 h 717"/>
                <a:gd name="T66" fmla="*/ 6 w 339"/>
                <a:gd name="T67" fmla="*/ 116 h 717"/>
                <a:gd name="T68" fmla="*/ 16 w 339"/>
                <a:gd name="T69" fmla="*/ 75 h 717"/>
                <a:gd name="T70" fmla="*/ 30 w 339"/>
                <a:gd name="T71" fmla="*/ 37 h 717"/>
                <a:gd name="T72" fmla="*/ 50 w 339"/>
                <a:gd name="T73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717">
                  <a:moveTo>
                    <a:pt x="50" y="0"/>
                  </a:moveTo>
                  <a:lnTo>
                    <a:pt x="60" y="54"/>
                  </a:lnTo>
                  <a:lnTo>
                    <a:pt x="76" y="108"/>
                  </a:lnTo>
                  <a:lnTo>
                    <a:pt x="98" y="159"/>
                  </a:lnTo>
                  <a:lnTo>
                    <a:pt x="126" y="207"/>
                  </a:lnTo>
                  <a:lnTo>
                    <a:pt x="158" y="253"/>
                  </a:lnTo>
                  <a:lnTo>
                    <a:pt x="192" y="297"/>
                  </a:lnTo>
                  <a:lnTo>
                    <a:pt x="225" y="341"/>
                  </a:lnTo>
                  <a:lnTo>
                    <a:pt x="257" y="386"/>
                  </a:lnTo>
                  <a:lnTo>
                    <a:pt x="285" y="433"/>
                  </a:lnTo>
                  <a:lnTo>
                    <a:pt x="310" y="483"/>
                  </a:lnTo>
                  <a:lnTo>
                    <a:pt x="323" y="520"/>
                  </a:lnTo>
                  <a:lnTo>
                    <a:pt x="331" y="558"/>
                  </a:lnTo>
                  <a:lnTo>
                    <a:pt x="336" y="597"/>
                  </a:lnTo>
                  <a:lnTo>
                    <a:pt x="339" y="638"/>
                  </a:lnTo>
                  <a:lnTo>
                    <a:pt x="337" y="678"/>
                  </a:lnTo>
                  <a:lnTo>
                    <a:pt x="335" y="717"/>
                  </a:lnTo>
                  <a:lnTo>
                    <a:pt x="325" y="684"/>
                  </a:lnTo>
                  <a:lnTo>
                    <a:pt x="309" y="652"/>
                  </a:lnTo>
                  <a:lnTo>
                    <a:pt x="290" y="623"/>
                  </a:lnTo>
                  <a:lnTo>
                    <a:pt x="270" y="595"/>
                  </a:lnTo>
                  <a:lnTo>
                    <a:pt x="245" y="568"/>
                  </a:lnTo>
                  <a:lnTo>
                    <a:pt x="221" y="544"/>
                  </a:lnTo>
                  <a:lnTo>
                    <a:pt x="184" y="507"/>
                  </a:lnTo>
                  <a:lnTo>
                    <a:pt x="148" y="471"/>
                  </a:lnTo>
                  <a:lnTo>
                    <a:pt x="112" y="434"/>
                  </a:lnTo>
                  <a:lnTo>
                    <a:pt x="79" y="396"/>
                  </a:lnTo>
                  <a:lnTo>
                    <a:pt x="48" y="354"/>
                  </a:lnTo>
                  <a:lnTo>
                    <a:pt x="28" y="318"/>
                  </a:lnTo>
                  <a:lnTo>
                    <a:pt x="14" y="279"/>
                  </a:lnTo>
                  <a:lnTo>
                    <a:pt x="5" y="239"/>
                  </a:lnTo>
                  <a:lnTo>
                    <a:pt x="0" y="198"/>
                  </a:lnTo>
                  <a:lnTo>
                    <a:pt x="1" y="156"/>
                  </a:lnTo>
                  <a:lnTo>
                    <a:pt x="6" y="116"/>
                  </a:lnTo>
                  <a:lnTo>
                    <a:pt x="16" y="75"/>
                  </a:lnTo>
                  <a:lnTo>
                    <a:pt x="30" y="3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5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68" name="ïṧḻiḍè">
              <a:extLst>
                <a:ext uri="{FF2B5EF4-FFF2-40B4-BE49-F238E27FC236}">
                  <a16:creationId xmlns:a16="http://schemas.microsoft.com/office/drawing/2014/main" id="{1ADD9B0F-12DA-4E9A-A84E-AA27B25C24E7}"/>
                </a:ext>
              </a:extLst>
            </p:cNvPr>
            <p:cNvSpPr/>
            <p:nvPr/>
          </p:nvSpPr>
          <p:spPr bwMode="auto">
            <a:xfrm>
              <a:off x="5365063" y="2679991"/>
              <a:ext cx="289673" cy="604656"/>
            </a:xfrm>
            <a:custGeom>
              <a:avLst/>
              <a:gdLst>
                <a:gd name="T0" fmla="*/ 2 w 307"/>
                <a:gd name="T1" fmla="*/ 0 h 644"/>
                <a:gd name="T2" fmla="*/ 20 w 307"/>
                <a:gd name="T3" fmla="*/ 43 h 644"/>
                <a:gd name="T4" fmla="*/ 34 w 307"/>
                <a:gd name="T5" fmla="*/ 65 h 644"/>
                <a:gd name="T6" fmla="*/ 51 w 307"/>
                <a:gd name="T7" fmla="*/ 82 h 644"/>
                <a:gd name="T8" fmla="*/ 69 w 307"/>
                <a:gd name="T9" fmla="*/ 99 h 644"/>
                <a:gd name="T10" fmla="*/ 101 w 307"/>
                <a:gd name="T11" fmla="*/ 124 h 644"/>
                <a:gd name="T12" fmla="*/ 133 w 307"/>
                <a:gd name="T13" fmla="*/ 150 h 644"/>
                <a:gd name="T14" fmla="*/ 165 w 307"/>
                <a:gd name="T15" fmla="*/ 174 h 644"/>
                <a:gd name="T16" fmla="*/ 194 w 307"/>
                <a:gd name="T17" fmla="*/ 202 h 644"/>
                <a:gd name="T18" fmla="*/ 224 w 307"/>
                <a:gd name="T19" fmla="*/ 234 h 644"/>
                <a:gd name="T20" fmla="*/ 249 w 307"/>
                <a:gd name="T21" fmla="*/ 268 h 644"/>
                <a:gd name="T22" fmla="*/ 271 w 307"/>
                <a:gd name="T23" fmla="*/ 304 h 644"/>
                <a:gd name="T24" fmla="*/ 289 w 307"/>
                <a:gd name="T25" fmla="*/ 342 h 644"/>
                <a:gd name="T26" fmla="*/ 300 w 307"/>
                <a:gd name="T27" fmla="*/ 383 h 644"/>
                <a:gd name="T28" fmla="*/ 307 w 307"/>
                <a:gd name="T29" fmla="*/ 425 h 644"/>
                <a:gd name="T30" fmla="*/ 307 w 307"/>
                <a:gd name="T31" fmla="*/ 469 h 644"/>
                <a:gd name="T32" fmla="*/ 300 w 307"/>
                <a:gd name="T33" fmla="*/ 528 h 644"/>
                <a:gd name="T34" fmla="*/ 286 w 307"/>
                <a:gd name="T35" fmla="*/ 587 h 644"/>
                <a:gd name="T36" fmla="*/ 266 w 307"/>
                <a:gd name="T37" fmla="*/ 644 h 644"/>
                <a:gd name="T38" fmla="*/ 259 w 307"/>
                <a:gd name="T39" fmla="*/ 602 h 644"/>
                <a:gd name="T40" fmla="*/ 248 w 307"/>
                <a:gd name="T41" fmla="*/ 563 h 644"/>
                <a:gd name="T42" fmla="*/ 233 w 307"/>
                <a:gd name="T43" fmla="*/ 526 h 644"/>
                <a:gd name="T44" fmla="*/ 213 w 307"/>
                <a:gd name="T45" fmla="*/ 490 h 644"/>
                <a:gd name="T46" fmla="*/ 192 w 307"/>
                <a:gd name="T47" fmla="*/ 455 h 644"/>
                <a:gd name="T48" fmla="*/ 167 w 307"/>
                <a:gd name="T49" fmla="*/ 421 h 644"/>
                <a:gd name="T50" fmla="*/ 143 w 307"/>
                <a:gd name="T51" fmla="*/ 387 h 644"/>
                <a:gd name="T52" fmla="*/ 118 w 307"/>
                <a:gd name="T53" fmla="*/ 354 h 644"/>
                <a:gd name="T54" fmla="*/ 93 w 307"/>
                <a:gd name="T55" fmla="*/ 321 h 644"/>
                <a:gd name="T56" fmla="*/ 71 w 307"/>
                <a:gd name="T57" fmla="*/ 288 h 644"/>
                <a:gd name="T58" fmla="*/ 47 w 307"/>
                <a:gd name="T59" fmla="*/ 244 h 644"/>
                <a:gd name="T60" fmla="*/ 29 w 307"/>
                <a:gd name="T61" fmla="*/ 202 h 644"/>
                <a:gd name="T62" fmla="*/ 16 w 307"/>
                <a:gd name="T63" fmla="*/ 163 h 644"/>
                <a:gd name="T64" fmla="*/ 8 w 307"/>
                <a:gd name="T65" fmla="*/ 124 h 644"/>
                <a:gd name="T66" fmla="*/ 2 w 307"/>
                <a:gd name="T67" fmla="*/ 90 h 644"/>
                <a:gd name="T68" fmla="*/ 0 w 307"/>
                <a:gd name="T69" fmla="*/ 59 h 644"/>
                <a:gd name="T70" fmla="*/ 0 w 307"/>
                <a:gd name="T71" fmla="*/ 35 h 644"/>
                <a:gd name="T72" fmla="*/ 1 w 307"/>
                <a:gd name="T73" fmla="*/ 16 h 644"/>
                <a:gd name="T74" fmla="*/ 2 w 307"/>
                <a:gd name="T75" fmla="*/ 5 h 644"/>
                <a:gd name="T76" fmla="*/ 2 w 307"/>
                <a:gd name="T77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7" h="644">
                  <a:moveTo>
                    <a:pt x="2" y="0"/>
                  </a:moveTo>
                  <a:lnTo>
                    <a:pt x="20" y="43"/>
                  </a:lnTo>
                  <a:lnTo>
                    <a:pt x="34" y="65"/>
                  </a:lnTo>
                  <a:lnTo>
                    <a:pt x="51" y="82"/>
                  </a:lnTo>
                  <a:lnTo>
                    <a:pt x="69" y="99"/>
                  </a:lnTo>
                  <a:lnTo>
                    <a:pt x="101" y="124"/>
                  </a:lnTo>
                  <a:lnTo>
                    <a:pt x="133" y="150"/>
                  </a:lnTo>
                  <a:lnTo>
                    <a:pt x="165" y="174"/>
                  </a:lnTo>
                  <a:lnTo>
                    <a:pt x="194" y="202"/>
                  </a:lnTo>
                  <a:lnTo>
                    <a:pt x="224" y="234"/>
                  </a:lnTo>
                  <a:lnTo>
                    <a:pt x="249" y="268"/>
                  </a:lnTo>
                  <a:lnTo>
                    <a:pt x="271" y="304"/>
                  </a:lnTo>
                  <a:lnTo>
                    <a:pt x="289" y="342"/>
                  </a:lnTo>
                  <a:lnTo>
                    <a:pt x="300" y="383"/>
                  </a:lnTo>
                  <a:lnTo>
                    <a:pt x="307" y="425"/>
                  </a:lnTo>
                  <a:lnTo>
                    <a:pt x="307" y="469"/>
                  </a:lnTo>
                  <a:lnTo>
                    <a:pt x="300" y="528"/>
                  </a:lnTo>
                  <a:lnTo>
                    <a:pt x="286" y="587"/>
                  </a:lnTo>
                  <a:lnTo>
                    <a:pt x="266" y="644"/>
                  </a:lnTo>
                  <a:lnTo>
                    <a:pt x="259" y="602"/>
                  </a:lnTo>
                  <a:lnTo>
                    <a:pt x="248" y="563"/>
                  </a:lnTo>
                  <a:lnTo>
                    <a:pt x="233" y="526"/>
                  </a:lnTo>
                  <a:lnTo>
                    <a:pt x="213" y="490"/>
                  </a:lnTo>
                  <a:lnTo>
                    <a:pt x="192" y="455"/>
                  </a:lnTo>
                  <a:lnTo>
                    <a:pt x="167" y="421"/>
                  </a:lnTo>
                  <a:lnTo>
                    <a:pt x="143" y="387"/>
                  </a:lnTo>
                  <a:lnTo>
                    <a:pt x="118" y="354"/>
                  </a:lnTo>
                  <a:lnTo>
                    <a:pt x="93" y="321"/>
                  </a:lnTo>
                  <a:lnTo>
                    <a:pt x="71" y="288"/>
                  </a:lnTo>
                  <a:lnTo>
                    <a:pt x="47" y="244"/>
                  </a:lnTo>
                  <a:lnTo>
                    <a:pt x="29" y="202"/>
                  </a:lnTo>
                  <a:lnTo>
                    <a:pt x="16" y="163"/>
                  </a:lnTo>
                  <a:lnTo>
                    <a:pt x="8" y="124"/>
                  </a:lnTo>
                  <a:lnTo>
                    <a:pt x="2" y="90"/>
                  </a:lnTo>
                  <a:lnTo>
                    <a:pt x="0" y="59"/>
                  </a:lnTo>
                  <a:lnTo>
                    <a:pt x="0" y="35"/>
                  </a:lnTo>
                  <a:lnTo>
                    <a:pt x="1" y="16"/>
                  </a:lnTo>
                  <a:lnTo>
                    <a:pt x="2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20" name="îŝliḑè">
            <a:extLst>
              <a:ext uri="{FF2B5EF4-FFF2-40B4-BE49-F238E27FC236}">
                <a16:creationId xmlns:a16="http://schemas.microsoft.com/office/drawing/2014/main" id="{CC04DFCE-919D-4092-95E7-05B9CA77494C}"/>
              </a:ext>
            </a:extLst>
          </p:cNvPr>
          <p:cNvGrpSpPr/>
          <p:nvPr/>
        </p:nvGrpSpPr>
        <p:grpSpPr>
          <a:xfrm>
            <a:off x="4971333" y="5302357"/>
            <a:ext cx="888703" cy="365607"/>
            <a:chOff x="4971333" y="4572702"/>
            <a:chExt cx="888703" cy="365607"/>
          </a:xfrm>
        </p:grpSpPr>
        <p:sp>
          <p:nvSpPr>
            <p:cNvPr id="65" name="ïsḻiḓe">
              <a:extLst>
                <a:ext uri="{FF2B5EF4-FFF2-40B4-BE49-F238E27FC236}">
                  <a16:creationId xmlns:a16="http://schemas.microsoft.com/office/drawing/2014/main" id="{F1A1E506-AE10-4DC5-A79E-A6BC18393EA8}"/>
                </a:ext>
              </a:extLst>
            </p:cNvPr>
            <p:cNvSpPr/>
            <p:nvPr/>
          </p:nvSpPr>
          <p:spPr bwMode="auto">
            <a:xfrm>
              <a:off x="5038829" y="4704883"/>
              <a:ext cx="821207" cy="233426"/>
            </a:xfrm>
            <a:custGeom>
              <a:avLst/>
              <a:gdLst>
                <a:gd name="T0" fmla="*/ 666 w 876"/>
                <a:gd name="T1" fmla="*/ 0 h 250"/>
                <a:gd name="T2" fmla="*/ 721 w 876"/>
                <a:gd name="T3" fmla="*/ 6 h 250"/>
                <a:gd name="T4" fmla="*/ 775 w 876"/>
                <a:gd name="T5" fmla="*/ 19 h 250"/>
                <a:gd name="T6" fmla="*/ 826 w 876"/>
                <a:gd name="T7" fmla="*/ 36 h 250"/>
                <a:gd name="T8" fmla="*/ 876 w 876"/>
                <a:gd name="T9" fmla="*/ 56 h 250"/>
                <a:gd name="T10" fmla="*/ 829 w 876"/>
                <a:gd name="T11" fmla="*/ 56 h 250"/>
                <a:gd name="T12" fmla="*/ 781 w 876"/>
                <a:gd name="T13" fmla="*/ 64 h 250"/>
                <a:gd name="T14" fmla="*/ 735 w 876"/>
                <a:gd name="T15" fmla="*/ 78 h 250"/>
                <a:gd name="T16" fmla="*/ 692 w 876"/>
                <a:gd name="T17" fmla="*/ 97 h 250"/>
                <a:gd name="T18" fmla="*/ 648 w 876"/>
                <a:gd name="T19" fmla="*/ 117 h 250"/>
                <a:gd name="T20" fmla="*/ 597 w 876"/>
                <a:gd name="T21" fmla="*/ 145 h 250"/>
                <a:gd name="T22" fmla="*/ 546 w 876"/>
                <a:gd name="T23" fmla="*/ 172 h 250"/>
                <a:gd name="T24" fmla="*/ 494 w 876"/>
                <a:gd name="T25" fmla="*/ 199 h 250"/>
                <a:gd name="T26" fmla="*/ 440 w 876"/>
                <a:gd name="T27" fmla="*/ 220 h 250"/>
                <a:gd name="T28" fmla="*/ 384 w 876"/>
                <a:gd name="T29" fmla="*/ 240 h 250"/>
                <a:gd name="T30" fmla="*/ 331 w 876"/>
                <a:gd name="T31" fmla="*/ 248 h 250"/>
                <a:gd name="T32" fmla="*/ 279 w 876"/>
                <a:gd name="T33" fmla="*/ 250 h 250"/>
                <a:gd name="T34" fmla="*/ 226 w 876"/>
                <a:gd name="T35" fmla="*/ 243 h 250"/>
                <a:gd name="T36" fmla="*/ 175 w 876"/>
                <a:gd name="T37" fmla="*/ 231 h 250"/>
                <a:gd name="T38" fmla="*/ 127 w 876"/>
                <a:gd name="T39" fmla="*/ 210 h 250"/>
                <a:gd name="T40" fmla="*/ 79 w 876"/>
                <a:gd name="T41" fmla="*/ 183 h 250"/>
                <a:gd name="T42" fmla="*/ 37 w 876"/>
                <a:gd name="T43" fmla="*/ 152 h 250"/>
                <a:gd name="T44" fmla="*/ 0 w 876"/>
                <a:gd name="T45" fmla="*/ 115 h 250"/>
                <a:gd name="T46" fmla="*/ 50 w 876"/>
                <a:gd name="T47" fmla="*/ 122 h 250"/>
                <a:gd name="T48" fmla="*/ 101 w 876"/>
                <a:gd name="T49" fmla="*/ 125 h 250"/>
                <a:gd name="T50" fmla="*/ 152 w 876"/>
                <a:gd name="T51" fmla="*/ 122 h 250"/>
                <a:gd name="T52" fmla="*/ 202 w 876"/>
                <a:gd name="T53" fmla="*/ 116 h 250"/>
                <a:gd name="T54" fmla="*/ 252 w 876"/>
                <a:gd name="T55" fmla="*/ 104 h 250"/>
                <a:gd name="T56" fmla="*/ 312 w 876"/>
                <a:gd name="T57" fmla="*/ 87 h 250"/>
                <a:gd name="T58" fmla="*/ 371 w 876"/>
                <a:gd name="T59" fmla="*/ 65 h 250"/>
                <a:gd name="T60" fmla="*/ 430 w 876"/>
                <a:gd name="T61" fmla="*/ 45 h 250"/>
                <a:gd name="T62" fmla="*/ 490 w 876"/>
                <a:gd name="T63" fmla="*/ 25 h 250"/>
                <a:gd name="T64" fmla="*/ 551 w 876"/>
                <a:gd name="T65" fmla="*/ 10 h 250"/>
                <a:gd name="T66" fmla="*/ 614 w 876"/>
                <a:gd name="T67" fmla="*/ 1 h 250"/>
                <a:gd name="T68" fmla="*/ 666 w 876"/>
                <a:gd name="T6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6" h="250">
                  <a:moveTo>
                    <a:pt x="666" y="0"/>
                  </a:moveTo>
                  <a:lnTo>
                    <a:pt x="721" y="6"/>
                  </a:lnTo>
                  <a:lnTo>
                    <a:pt x="775" y="19"/>
                  </a:lnTo>
                  <a:lnTo>
                    <a:pt x="826" y="36"/>
                  </a:lnTo>
                  <a:lnTo>
                    <a:pt x="876" y="56"/>
                  </a:lnTo>
                  <a:lnTo>
                    <a:pt x="829" y="56"/>
                  </a:lnTo>
                  <a:lnTo>
                    <a:pt x="781" y="64"/>
                  </a:lnTo>
                  <a:lnTo>
                    <a:pt x="735" y="78"/>
                  </a:lnTo>
                  <a:lnTo>
                    <a:pt x="692" y="97"/>
                  </a:lnTo>
                  <a:lnTo>
                    <a:pt x="648" y="117"/>
                  </a:lnTo>
                  <a:lnTo>
                    <a:pt x="597" y="145"/>
                  </a:lnTo>
                  <a:lnTo>
                    <a:pt x="546" y="172"/>
                  </a:lnTo>
                  <a:lnTo>
                    <a:pt x="494" y="199"/>
                  </a:lnTo>
                  <a:lnTo>
                    <a:pt x="440" y="220"/>
                  </a:lnTo>
                  <a:lnTo>
                    <a:pt x="384" y="240"/>
                  </a:lnTo>
                  <a:lnTo>
                    <a:pt x="331" y="248"/>
                  </a:lnTo>
                  <a:lnTo>
                    <a:pt x="279" y="250"/>
                  </a:lnTo>
                  <a:lnTo>
                    <a:pt x="226" y="243"/>
                  </a:lnTo>
                  <a:lnTo>
                    <a:pt x="175" y="231"/>
                  </a:lnTo>
                  <a:lnTo>
                    <a:pt x="127" y="210"/>
                  </a:lnTo>
                  <a:lnTo>
                    <a:pt x="79" y="183"/>
                  </a:lnTo>
                  <a:lnTo>
                    <a:pt x="37" y="152"/>
                  </a:lnTo>
                  <a:lnTo>
                    <a:pt x="0" y="115"/>
                  </a:lnTo>
                  <a:lnTo>
                    <a:pt x="50" y="122"/>
                  </a:lnTo>
                  <a:lnTo>
                    <a:pt x="101" y="125"/>
                  </a:lnTo>
                  <a:lnTo>
                    <a:pt x="152" y="122"/>
                  </a:lnTo>
                  <a:lnTo>
                    <a:pt x="202" y="116"/>
                  </a:lnTo>
                  <a:lnTo>
                    <a:pt x="252" y="104"/>
                  </a:lnTo>
                  <a:lnTo>
                    <a:pt x="312" y="87"/>
                  </a:lnTo>
                  <a:lnTo>
                    <a:pt x="371" y="65"/>
                  </a:lnTo>
                  <a:lnTo>
                    <a:pt x="430" y="45"/>
                  </a:lnTo>
                  <a:lnTo>
                    <a:pt x="490" y="25"/>
                  </a:lnTo>
                  <a:lnTo>
                    <a:pt x="551" y="10"/>
                  </a:lnTo>
                  <a:lnTo>
                    <a:pt x="614" y="1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accent4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66" name="îṣ1îdé">
              <a:extLst>
                <a:ext uri="{FF2B5EF4-FFF2-40B4-BE49-F238E27FC236}">
                  <a16:creationId xmlns:a16="http://schemas.microsoft.com/office/drawing/2014/main" id="{E1969220-364A-487A-ADF1-21407F03D098}"/>
                </a:ext>
              </a:extLst>
            </p:cNvPr>
            <p:cNvSpPr/>
            <p:nvPr/>
          </p:nvSpPr>
          <p:spPr bwMode="auto">
            <a:xfrm>
              <a:off x="4971333" y="4572702"/>
              <a:ext cx="739649" cy="219363"/>
            </a:xfrm>
            <a:custGeom>
              <a:avLst/>
              <a:gdLst>
                <a:gd name="T0" fmla="*/ 471 w 789"/>
                <a:gd name="T1" fmla="*/ 0 h 232"/>
                <a:gd name="T2" fmla="*/ 518 w 789"/>
                <a:gd name="T3" fmla="*/ 1 h 232"/>
                <a:gd name="T4" fmla="*/ 565 w 789"/>
                <a:gd name="T5" fmla="*/ 7 h 232"/>
                <a:gd name="T6" fmla="*/ 614 w 789"/>
                <a:gd name="T7" fmla="*/ 23 h 232"/>
                <a:gd name="T8" fmla="*/ 661 w 789"/>
                <a:gd name="T9" fmla="*/ 43 h 232"/>
                <a:gd name="T10" fmla="*/ 706 w 789"/>
                <a:gd name="T11" fmla="*/ 67 h 232"/>
                <a:gd name="T12" fmla="*/ 750 w 789"/>
                <a:gd name="T13" fmla="*/ 97 h 232"/>
                <a:gd name="T14" fmla="*/ 789 w 789"/>
                <a:gd name="T15" fmla="*/ 128 h 232"/>
                <a:gd name="T16" fmla="*/ 737 w 789"/>
                <a:gd name="T17" fmla="*/ 120 h 232"/>
                <a:gd name="T18" fmla="*/ 686 w 789"/>
                <a:gd name="T19" fmla="*/ 120 h 232"/>
                <a:gd name="T20" fmla="*/ 634 w 789"/>
                <a:gd name="T21" fmla="*/ 125 h 232"/>
                <a:gd name="T22" fmla="*/ 583 w 789"/>
                <a:gd name="T23" fmla="*/ 135 h 232"/>
                <a:gd name="T24" fmla="*/ 533 w 789"/>
                <a:gd name="T25" fmla="*/ 150 h 232"/>
                <a:gd name="T26" fmla="*/ 484 w 789"/>
                <a:gd name="T27" fmla="*/ 167 h 232"/>
                <a:gd name="T28" fmla="*/ 434 w 789"/>
                <a:gd name="T29" fmla="*/ 183 h 232"/>
                <a:gd name="T30" fmla="*/ 385 w 789"/>
                <a:gd name="T31" fmla="*/ 200 h 232"/>
                <a:gd name="T32" fmla="*/ 335 w 789"/>
                <a:gd name="T33" fmla="*/ 215 h 232"/>
                <a:gd name="T34" fmla="*/ 289 w 789"/>
                <a:gd name="T35" fmla="*/ 224 h 232"/>
                <a:gd name="T36" fmla="*/ 246 w 789"/>
                <a:gd name="T37" fmla="*/ 230 h 232"/>
                <a:gd name="T38" fmla="*/ 203 w 789"/>
                <a:gd name="T39" fmla="*/ 232 h 232"/>
                <a:gd name="T40" fmla="*/ 165 w 789"/>
                <a:gd name="T41" fmla="*/ 230 h 232"/>
                <a:gd name="T42" fmla="*/ 129 w 789"/>
                <a:gd name="T43" fmla="*/ 227 h 232"/>
                <a:gd name="T44" fmla="*/ 97 w 789"/>
                <a:gd name="T45" fmla="*/ 220 h 232"/>
                <a:gd name="T46" fmla="*/ 69 w 789"/>
                <a:gd name="T47" fmla="*/ 214 h 232"/>
                <a:gd name="T48" fmla="*/ 45 w 789"/>
                <a:gd name="T49" fmla="*/ 207 h 232"/>
                <a:gd name="T50" fmla="*/ 26 w 789"/>
                <a:gd name="T51" fmla="*/ 201 h 232"/>
                <a:gd name="T52" fmla="*/ 12 w 789"/>
                <a:gd name="T53" fmla="*/ 195 h 232"/>
                <a:gd name="T54" fmla="*/ 3 w 789"/>
                <a:gd name="T55" fmla="*/ 191 h 232"/>
                <a:gd name="T56" fmla="*/ 0 w 789"/>
                <a:gd name="T57" fmla="*/ 190 h 232"/>
                <a:gd name="T58" fmla="*/ 53 w 789"/>
                <a:gd name="T59" fmla="*/ 185 h 232"/>
                <a:gd name="T60" fmla="*/ 81 w 789"/>
                <a:gd name="T61" fmla="*/ 178 h 232"/>
                <a:gd name="T62" fmla="*/ 106 w 789"/>
                <a:gd name="T63" fmla="*/ 167 h 232"/>
                <a:gd name="T64" fmla="*/ 131 w 789"/>
                <a:gd name="T65" fmla="*/ 153 h 232"/>
                <a:gd name="T66" fmla="*/ 169 w 789"/>
                <a:gd name="T67" fmla="*/ 127 h 232"/>
                <a:gd name="T68" fmla="*/ 207 w 789"/>
                <a:gd name="T69" fmla="*/ 100 h 232"/>
                <a:gd name="T70" fmla="*/ 244 w 789"/>
                <a:gd name="T71" fmla="*/ 75 h 232"/>
                <a:gd name="T72" fmla="*/ 285 w 789"/>
                <a:gd name="T73" fmla="*/ 52 h 232"/>
                <a:gd name="T74" fmla="*/ 330 w 789"/>
                <a:gd name="T75" fmla="*/ 32 h 232"/>
                <a:gd name="T76" fmla="*/ 376 w 789"/>
                <a:gd name="T77" fmla="*/ 15 h 232"/>
                <a:gd name="T78" fmla="*/ 423 w 789"/>
                <a:gd name="T79" fmla="*/ 5 h 232"/>
                <a:gd name="T80" fmla="*/ 471 w 789"/>
                <a:gd name="T8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9" h="232">
                  <a:moveTo>
                    <a:pt x="471" y="0"/>
                  </a:moveTo>
                  <a:lnTo>
                    <a:pt x="518" y="1"/>
                  </a:lnTo>
                  <a:lnTo>
                    <a:pt x="565" y="7"/>
                  </a:lnTo>
                  <a:lnTo>
                    <a:pt x="614" y="23"/>
                  </a:lnTo>
                  <a:lnTo>
                    <a:pt x="661" y="43"/>
                  </a:lnTo>
                  <a:lnTo>
                    <a:pt x="706" y="67"/>
                  </a:lnTo>
                  <a:lnTo>
                    <a:pt x="750" y="97"/>
                  </a:lnTo>
                  <a:lnTo>
                    <a:pt x="789" y="128"/>
                  </a:lnTo>
                  <a:lnTo>
                    <a:pt x="737" y="120"/>
                  </a:lnTo>
                  <a:lnTo>
                    <a:pt x="686" y="120"/>
                  </a:lnTo>
                  <a:lnTo>
                    <a:pt x="634" y="125"/>
                  </a:lnTo>
                  <a:lnTo>
                    <a:pt x="583" y="135"/>
                  </a:lnTo>
                  <a:lnTo>
                    <a:pt x="533" y="150"/>
                  </a:lnTo>
                  <a:lnTo>
                    <a:pt x="484" y="167"/>
                  </a:lnTo>
                  <a:lnTo>
                    <a:pt x="434" y="183"/>
                  </a:lnTo>
                  <a:lnTo>
                    <a:pt x="385" y="200"/>
                  </a:lnTo>
                  <a:lnTo>
                    <a:pt x="335" y="215"/>
                  </a:lnTo>
                  <a:lnTo>
                    <a:pt x="289" y="224"/>
                  </a:lnTo>
                  <a:lnTo>
                    <a:pt x="246" y="230"/>
                  </a:lnTo>
                  <a:lnTo>
                    <a:pt x="203" y="232"/>
                  </a:lnTo>
                  <a:lnTo>
                    <a:pt x="165" y="230"/>
                  </a:lnTo>
                  <a:lnTo>
                    <a:pt x="129" y="227"/>
                  </a:lnTo>
                  <a:lnTo>
                    <a:pt x="97" y="220"/>
                  </a:lnTo>
                  <a:lnTo>
                    <a:pt x="69" y="214"/>
                  </a:lnTo>
                  <a:lnTo>
                    <a:pt x="45" y="207"/>
                  </a:lnTo>
                  <a:lnTo>
                    <a:pt x="26" y="201"/>
                  </a:lnTo>
                  <a:lnTo>
                    <a:pt x="12" y="195"/>
                  </a:lnTo>
                  <a:lnTo>
                    <a:pt x="3" y="191"/>
                  </a:lnTo>
                  <a:lnTo>
                    <a:pt x="0" y="190"/>
                  </a:lnTo>
                  <a:lnTo>
                    <a:pt x="53" y="185"/>
                  </a:lnTo>
                  <a:lnTo>
                    <a:pt x="81" y="178"/>
                  </a:lnTo>
                  <a:lnTo>
                    <a:pt x="106" y="167"/>
                  </a:lnTo>
                  <a:lnTo>
                    <a:pt x="131" y="153"/>
                  </a:lnTo>
                  <a:lnTo>
                    <a:pt x="169" y="127"/>
                  </a:lnTo>
                  <a:lnTo>
                    <a:pt x="207" y="100"/>
                  </a:lnTo>
                  <a:lnTo>
                    <a:pt x="244" y="75"/>
                  </a:lnTo>
                  <a:lnTo>
                    <a:pt x="285" y="52"/>
                  </a:lnTo>
                  <a:lnTo>
                    <a:pt x="330" y="32"/>
                  </a:lnTo>
                  <a:lnTo>
                    <a:pt x="376" y="15"/>
                  </a:lnTo>
                  <a:lnTo>
                    <a:pt x="423" y="5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21" name="iṩļiḍé">
            <a:extLst>
              <a:ext uri="{FF2B5EF4-FFF2-40B4-BE49-F238E27FC236}">
                <a16:creationId xmlns:a16="http://schemas.microsoft.com/office/drawing/2014/main" id="{DC472FDC-6408-46BA-9D78-7E11108AA9AC}"/>
              </a:ext>
            </a:extLst>
          </p:cNvPr>
          <p:cNvGrpSpPr/>
          <p:nvPr/>
        </p:nvGrpSpPr>
        <p:grpSpPr>
          <a:xfrm>
            <a:off x="5876910" y="4984563"/>
            <a:ext cx="452789" cy="219363"/>
            <a:chOff x="5876910" y="4254908"/>
            <a:chExt cx="452789" cy="219363"/>
          </a:xfrm>
        </p:grpSpPr>
        <p:sp>
          <p:nvSpPr>
            <p:cNvPr id="63" name="îšľíḑê">
              <a:extLst>
                <a:ext uri="{FF2B5EF4-FFF2-40B4-BE49-F238E27FC236}">
                  <a16:creationId xmlns:a16="http://schemas.microsoft.com/office/drawing/2014/main" id="{E6448E1D-C905-49AF-88DE-4AA591107454}"/>
                </a:ext>
              </a:extLst>
            </p:cNvPr>
            <p:cNvSpPr/>
            <p:nvPr/>
          </p:nvSpPr>
          <p:spPr bwMode="auto">
            <a:xfrm>
              <a:off x="5899409" y="4305530"/>
              <a:ext cx="430290" cy="168741"/>
            </a:xfrm>
            <a:custGeom>
              <a:avLst/>
              <a:gdLst>
                <a:gd name="T0" fmla="*/ 0 w 461"/>
                <a:gd name="T1" fmla="*/ 0 h 180"/>
                <a:gd name="T2" fmla="*/ 41 w 461"/>
                <a:gd name="T3" fmla="*/ 24 h 180"/>
                <a:gd name="T4" fmla="*/ 85 w 461"/>
                <a:gd name="T5" fmla="*/ 43 h 180"/>
                <a:gd name="T6" fmla="*/ 131 w 461"/>
                <a:gd name="T7" fmla="*/ 55 h 180"/>
                <a:gd name="T8" fmla="*/ 174 w 461"/>
                <a:gd name="T9" fmla="*/ 60 h 180"/>
                <a:gd name="T10" fmla="*/ 216 w 461"/>
                <a:gd name="T11" fmla="*/ 65 h 180"/>
                <a:gd name="T12" fmla="*/ 258 w 461"/>
                <a:gd name="T13" fmla="*/ 70 h 180"/>
                <a:gd name="T14" fmla="*/ 300 w 461"/>
                <a:gd name="T15" fmla="*/ 76 h 180"/>
                <a:gd name="T16" fmla="*/ 341 w 461"/>
                <a:gd name="T17" fmla="*/ 89 h 180"/>
                <a:gd name="T18" fmla="*/ 374 w 461"/>
                <a:gd name="T19" fmla="*/ 104 h 180"/>
                <a:gd name="T20" fmla="*/ 406 w 461"/>
                <a:gd name="T21" fmla="*/ 127 h 180"/>
                <a:gd name="T22" fmla="*/ 436 w 461"/>
                <a:gd name="T23" fmla="*/ 153 h 180"/>
                <a:gd name="T24" fmla="*/ 461 w 461"/>
                <a:gd name="T25" fmla="*/ 180 h 180"/>
                <a:gd name="T26" fmla="*/ 437 w 461"/>
                <a:gd name="T27" fmla="*/ 168 h 180"/>
                <a:gd name="T28" fmla="*/ 411 w 461"/>
                <a:gd name="T29" fmla="*/ 162 h 180"/>
                <a:gd name="T30" fmla="*/ 385 w 461"/>
                <a:gd name="T31" fmla="*/ 158 h 180"/>
                <a:gd name="T32" fmla="*/ 358 w 461"/>
                <a:gd name="T33" fmla="*/ 157 h 180"/>
                <a:gd name="T34" fmla="*/ 331 w 461"/>
                <a:gd name="T35" fmla="*/ 157 h 180"/>
                <a:gd name="T36" fmla="*/ 276 w 461"/>
                <a:gd name="T37" fmla="*/ 159 h 180"/>
                <a:gd name="T38" fmla="*/ 221 w 461"/>
                <a:gd name="T39" fmla="*/ 161 h 180"/>
                <a:gd name="T40" fmla="*/ 166 w 461"/>
                <a:gd name="T41" fmla="*/ 155 h 180"/>
                <a:gd name="T42" fmla="*/ 133 w 461"/>
                <a:gd name="T43" fmla="*/ 147 h 180"/>
                <a:gd name="T44" fmla="*/ 102 w 461"/>
                <a:gd name="T45" fmla="*/ 131 h 180"/>
                <a:gd name="T46" fmla="*/ 74 w 461"/>
                <a:gd name="T47" fmla="*/ 112 h 180"/>
                <a:gd name="T48" fmla="*/ 50 w 461"/>
                <a:gd name="T49" fmla="*/ 88 h 180"/>
                <a:gd name="T50" fmla="*/ 29 w 461"/>
                <a:gd name="T51" fmla="*/ 61 h 180"/>
                <a:gd name="T52" fmla="*/ 12 w 461"/>
                <a:gd name="T53" fmla="*/ 32 h 180"/>
                <a:gd name="T54" fmla="*/ 0 w 461"/>
                <a:gd name="T5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1" h="180">
                  <a:moveTo>
                    <a:pt x="0" y="0"/>
                  </a:moveTo>
                  <a:lnTo>
                    <a:pt x="41" y="24"/>
                  </a:lnTo>
                  <a:lnTo>
                    <a:pt x="85" y="43"/>
                  </a:lnTo>
                  <a:lnTo>
                    <a:pt x="131" y="55"/>
                  </a:lnTo>
                  <a:lnTo>
                    <a:pt x="174" y="60"/>
                  </a:lnTo>
                  <a:lnTo>
                    <a:pt x="216" y="65"/>
                  </a:lnTo>
                  <a:lnTo>
                    <a:pt x="258" y="70"/>
                  </a:lnTo>
                  <a:lnTo>
                    <a:pt x="300" y="76"/>
                  </a:lnTo>
                  <a:lnTo>
                    <a:pt x="341" y="89"/>
                  </a:lnTo>
                  <a:lnTo>
                    <a:pt x="374" y="104"/>
                  </a:lnTo>
                  <a:lnTo>
                    <a:pt x="406" y="127"/>
                  </a:lnTo>
                  <a:lnTo>
                    <a:pt x="436" y="153"/>
                  </a:lnTo>
                  <a:lnTo>
                    <a:pt x="461" y="180"/>
                  </a:lnTo>
                  <a:lnTo>
                    <a:pt x="437" y="168"/>
                  </a:lnTo>
                  <a:lnTo>
                    <a:pt x="411" y="162"/>
                  </a:lnTo>
                  <a:lnTo>
                    <a:pt x="385" y="158"/>
                  </a:lnTo>
                  <a:lnTo>
                    <a:pt x="358" y="157"/>
                  </a:lnTo>
                  <a:lnTo>
                    <a:pt x="331" y="157"/>
                  </a:lnTo>
                  <a:lnTo>
                    <a:pt x="276" y="159"/>
                  </a:lnTo>
                  <a:lnTo>
                    <a:pt x="221" y="161"/>
                  </a:lnTo>
                  <a:lnTo>
                    <a:pt x="166" y="155"/>
                  </a:lnTo>
                  <a:lnTo>
                    <a:pt x="133" y="147"/>
                  </a:lnTo>
                  <a:lnTo>
                    <a:pt x="102" y="131"/>
                  </a:lnTo>
                  <a:lnTo>
                    <a:pt x="74" y="112"/>
                  </a:lnTo>
                  <a:lnTo>
                    <a:pt x="50" y="88"/>
                  </a:lnTo>
                  <a:lnTo>
                    <a:pt x="29" y="61"/>
                  </a:lnTo>
                  <a:lnTo>
                    <a:pt x="12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64" name="ïṡľîḑê">
              <a:extLst>
                <a:ext uri="{FF2B5EF4-FFF2-40B4-BE49-F238E27FC236}">
                  <a16:creationId xmlns:a16="http://schemas.microsoft.com/office/drawing/2014/main" id="{7842CA10-97F8-4341-8F36-BB247356F490}"/>
                </a:ext>
              </a:extLst>
            </p:cNvPr>
            <p:cNvSpPr/>
            <p:nvPr/>
          </p:nvSpPr>
          <p:spPr bwMode="auto">
            <a:xfrm>
              <a:off x="5876910" y="4254908"/>
              <a:ext cx="393729" cy="149056"/>
            </a:xfrm>
            <a:custGeom>
              <a:avLst/>
              <a:gdLst>
                <a:gd name="T0" fmla="*/ 179 w 418"/>
                <a:gd name="T1" fmla="*/ 0 h 161"/>
                <a:gd name="T2" fmla="*/ 212 w 418"/>
                <a:gd name="T3" fmla="*/ 2 h 161"/>
                <a:gd name="T4" fmla="*/ 244 w 418"/>
                <a:gd name="T5" fmla="*/ 5 h 161"/>
                <a:gd name="T6" fmla="*/ 274 w 418"/>
                <a:gd name="T7" fmla="*/ 14 h 161"/>
                <a:gd name="T8" fmla="*/ 303 w 418"/>
                <a:gd name="T9" fmla="*/ 26 h 161"/>
                <a:gd name="T10" fmla="*/ 330 w 418"/>
                <a:gd name="T11" fmla="*/ 42 h 161"/>
                <a:gd name="T12" fmla="*/ 354 w 418"/>
                <a:gd name="T13" fmla="*/ 64 h 161"/>
                <a:gd name="T14" fmla="*/ 380 w 418"/>
                <a:gd name="T15" fmla="*/ 95 h 161"/>
                <a:gd name="T16" fmla="*/ 402 w 418"/>
                <a:gd name="T17" fmla="*/ 127 h 161"/>
                <a:gd name="T18" fmla="*/ 418 w 418"/>
                <a:gd name="T19" fmla="*/ 161 h 161"/>
                <a:gd name="T20" fmla="*/ 390 w 418"/>
                <a:gd name="T21" fmla="*/ 142 h 161"/>
                <a:gd name="T22" fmla="*/ 361 w 418"/>
                <a:gd name="T23" fmla="*/ 129 h 161"/>
                <a:gd name="T24" fmla="*/ 330 w 418"/>
                <a:gd name="T25" fmla="*/ 119 h 161"/>
                <a:gd name="T26" fmla="*/ 297 w 418"/>
                <a:gd name="T27" fmla="*/ 113 h 161"/>
                <a:gd name="T28" fmla="*/ 265 w 418"/>
                <a:gd name="T29" fmla="*/ 109 h 161"/>
                <a:gd name="T30" fmla="*/ 231 w 418"/>
                <a:gd name="T31" fmla="*/ 105 h 161"/>
                <a:gd name="T32" fmla="*/ 198 w 418"/>
                <a:gd name="T33" fmla="*/ 101 h 161"/>
                <a:gd name="T34" fmla="*/ 165 w 418"/>
                <a:gd name="T35" fmla="*/ 96 h 161"/>
                <a:gd name="T36" fmla="*/ 132 w 418"/>
                <a:gd name="T37" fmla="*/ 87 h 161"/>
                <a:gd name="T38" fmla="*/ 101 w 418"/>
                <a:gd name="T39" fmla="*/ 76 h 161"/>
                <a:gd name="T40" fmla="*/ 75 w 418"/>
                <a:gd name="T41" fmla="*/ 63 h 161"/>
                <a:gd name="T42" fmla="*/ 52 w 418"/>
                <a:gd name="T43" fmla="*/ 49 h 161"/>
                <a:gd name="T44" fmla="*/ 34 w 418"/>
                <a:gd name="T45" fmla="*/ 35 h 161"/>
                <a:gd name="T46" fmla="*/ 19 w 418"/>
                <a:gd name="T47" fmla="*/ 22 h 161"/>
                <a:gd name="T48" fmla="*/ 9 w 418"/>
                <a:gd name="T49" fmla="*/ 12 h 161"/>
                <a:gd name="T50" fmla="*/ 2 w 418"/>
                <a:gd name="T51" fmla="*/ 5 h 161"/>
                <a:gd name="T52" fmla="*/ 0 w 418"/>
                <a:gd name="T53" fmla="*/ 3 h 161"/>
                <a:gd name="T54" fmla="*/ 28 w 418"/>
                <a:gd name="T55" fmla="*/ 13 h 161"/>
                <a:gd name="T56" fmla="*/ 52 w 418"/>
                <a:gd name="T57" fmla="*/ 16 h 161"/>
                <a:gd name="T58" fmla="*/ 77 w 418"/>
                <a:gd name="T59" fmla="*/ 14 h 161"/>
                <a:gd name="T60" fmla="*/ 128 w 418"/>
                <a:gd name="T61" fmla="*/ 7 h 161"/>
                <a:gd name="T62" fmla="*/ 153 w 418"/>
                <a:gd name="T63" fmla="*/ 3 h 161"/>
                <a:gd name="T64" fmla="*/ 179 w 418"/>
                <a:gd name="T6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8" h="161">
                  <a:moveTo>
                    <a:pt x="179" y="0"/>
                  </a:moveTo>
                  <a:lnTo>
                    <a:pt x="212" y="2"/>
                  </a:lnTo>
                  <a:lnTo>
                    <a:pt x="244" y="5"/>
                  </a:lnTo>
                  <a:lnTo>
                    <a:pt x="274" y="14"/>
                  </a:lnTo>
                  <a:lnTo>
                    <a:pt x="303" y="26"/>
                  </a:lnTo>
                  <a:lnTo>
                    <a:pt x="330" y="42"/>
                  </a:lnTo>
                  <a:lnTo>
                    <a:pt x="354" y="64"/>
                  </a:lnTo>
                  <a:lnTo>
                    <a:pt x="380" y="95"/>
                  </a:lnTo>
                  <a:lnTo>
                    <a:pt x="402" y="127"/>
                  </a:lnTo>
                  <a:lnTo>
                    <a:pt x="418" y="161"/>
                  </a:lnTo>
                  <a:lnTo>
                    <a:pt x="390" y="142"/>
                  </a:lnTo>
                  <a:lnTo>
                    <a:pt x="361" y="129"/>
                  </a:lnTo>
                  <a:lnTo>
                    <a:pt x="330" y="119"/>
                  </a:lnTo>
                  <a:lnTo>
                    <a:pt x="297" y="113"/>
                  </a:lnTo>
                  <a:lnTo>
                    <a:pt x="265" y="109"/>
                  </a:lnTo>
                  <a:lnTo>
                    <a:pt x="231" y="105"/>
                  </a:lnTo>
                  <a:lnTo>
                    <a:pt x="198" y="101"/>
                  </a:lnTo>
                  <a:lnTo>
                    <a:pt x="165" y="96"/>
                  </a:lnTo>
                  <a:lnTo>
                    <a:pt x="132" y="87"/>
                  </a:lnTo>
                  <a:lnTo>
                    <a:pt x="101" y="76"/>
                  </a:lnTo>
                  <a:lnTo>
                    <a:pt x="75" y="63"/>
                  </a:lnTo>
                  <a:lnTo>
                    <a:pt x="52" y="49"/>
                  </a:lnTo>
                  <a:lnTo>
                    <a:pt x="34" y="35"/>
                  </a:lnTo>
                  <a:lnTo>
                    <a:pt x="19" y="22"/>
                  </a:lnTo>
                  <a:lnTo>
                    <a:pt x="9" y="12"/>
                  </a:lnTo>
                  <a:lnTo>
                    <a:pt x="2" y="5"/>
                  </a:lnTo>
                  <a:lnTo>
                    <a:pt x="0" y="3"/>
                  </a:lnTo>
                  <a:lnTo>
                    <a:pt x="28" y="13"/>
                  </a:lnTo>
                  <a:lnTo>
                    <a:pt x="52" y="16"/>
                  </a:lnTo>
                  <a:lnTo>
                    <a:pt x="77" y="14"/>
                  </a:lnTo>
                  <a:lnTo>
                    <a:pt x="128" y="7"/>
                  </a:lnTo>
                  <a:lnTo>
                    <a:pt x="153" y="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22" name="ïṥḻîḑè">
            <a:extLst>
              <a:ext uri="{FF2B5EF4-FFF2-40B4-BE49-F238E27FC236}">
                <a16:creationId xmlns:a16="http://schemas.microsoft.com/office/drawing/2014/main" id="{AA3CE0E1-C056-4B97-A412-3EADB066D211}"/>
              </a:ext>
            </a:extLst>
          </p:cNvPr>
          <p:cNvGrpSpPr/>
          <p:nvPr/>
        </p:nvGrpSpPr>
        <p:grpSpPr>
          <a:xfrm>
            <a:off x="6141272" y="3651508"/>
            <a:ext cx="449976" cy="219364"/>
            <a:chOff x="6141272" y="2921853"/>
            <a:chExt cx="449976" cy="219364"/>
          </a:xfrm>
        </p:grpSpPr>
        <p:sp>
          <p:nvSpPr>
            <p:cNvPr id="61" name="íSliḑe">
              <a:extLst>
                <a:ext uri="{FF2B5EF4-FFF2-40B4-BE49-F238E27FC236}">
                  <a16:creationId xmlns:a16="http://schemas.microsoft.com/office/drawing/2014/main" id="{B2557316-7E95-47EE-BBB7-E0E496AD43CD}"/>
                </a:ext>
              </a:extLst>
            </p:cNvPr>
            <p:cNvSpPr/>
            <p:nvPr/>
          </p:nvSpPr>
          <p:spPr bwMode="auto">
            <a:xfrm>
              <a:off x="6158146" y="2921853"/>
              <a:ext cx="433102" cy="168741"/>
            </a:xfrm>
            <a:custGeom>
              <a:avLst/>
              <a:gdLst>
                <a:gd name="T0" fmla="*/ 462 w 462"/>
                <a:gd name="T1" fmla="*/ 0 h 181"/>
                <a:gd name="T2" fmla="*/ 437 w 462"/>
                <a:gd name="T3" fmla="*/ 27 h 181"/>
                <a:gd name="T4" fmla="*/ 407 w 462"/>
                <a:gd name="T5" fmla="*/ 53 h 181"/>
                <a:gd name="T6" fmla="*/ 375 w 462"/>
                <a:gd name="T7" fmla="*/ 75 h 181"/>
                <a:gd name="T8" fmla="*/ 342 w 462"/>
                <a:gd name="T9" fmla="*/ 91 h 181"/>
                <a:gd name="T10" fmla="*/ 301 w 462"/>
                <a:gd name="T11" fmla="*/ 104 h 181"/>
                <a:gd name="T12" fmla="*/ 259 w 462"/>
                <a:gd name="T13" fmla="*/ 110 h 181"/>
                <a:gd name="T14" fmla="*/ 217 w 462"/>
                <a:gd name="T15" fmla="*/ 115 h 181"/>
                <a:gd name="T16" fmla="*/ 174 w 462"/>
                <a:gd name="T17" fmla="*/ 120 h 181"/>
                <a:gd name="T18" fmla="*/ 132 w 462"/>
                <a:gd name="T19" fmla="*/ 125 h 181"/>
                <a:gd name="T20" fmla="*/ 86 w 462"/>
                <a:gd name="T21" fmla="*/ 137 h 181"/>
                <a:gd name="T22" fmla="*/ 41 w 462"/>
                <a:gd name="T23" fmla="*/ 156 h 181"/>
                <a:gd name="T24" fmla="*/ 0 w 462"/>
                <a:gd name="T25" fmla="*/ 181 h 181"/>
                <a:gd name="T26" fmla="*/ 13 w 462"/>
                <a:gd name="T27" fmla="*/ 149 h 181"/>
                <a:gd name="T28" fmla="*/ 30 w 462"/>
                <a:gd name="T29" fmla="*/ 119 h 181"/>
                <a:gd name="T30" fmla="*/ 50 w 462"/>
                <a:gd name="T31" fmla="*/ 92 h 181"/>
                <a:gd name="T32" fmla="*/ 75 w 462"/>
                <a:gd name="T33" fmla="*/ 68 h 181"/>
                <a:gd name="T34" fmla="*/ 103 w 462"/>
                <a:gd name="T35" fmla="*/ 49 h 181"/>
                <a:gd name="T36" fmla="*/ 133 w 462"/>
                <a:gd name="T37" fmla="*/ 33 h 181"/>
                <a:gd name="T38" fmla="*/ 167 w 462"/>
                <a:gd name="T39" fmla="*/ 24 h 181"/>
                <a:gd name="T40" fmla="*/ 208 w 462"/>
                <a:gd name="T41" fmla="*/ 21 h 181"/>
                <a:gd name="T42" fmla="*/ 249 w 462"/>
                <a:gd name="T43" fmla="*/ 19 h 181"/>
                <a:gd name="T44" fmla="*/ 291 w 462"/>
                <a:gd name="T45" fmla="*/ 21 h 181"/>
                <a:gd name="T46" fmla="*/ 332 w 462"/>
                <a:gd name="T47" fmla="*/ 23 h 181"/>
                <a:gd name="T48" fmla="*/ 359 w 462"/>
                <a:gd name="T49" fmla="*/ 24 h 181"/>
                <a:gd name="T50" fmla="*/ 385 w 462"/>
                <a:gd name="T51" fmla="*/ 23 h 181"/>
                <a:gd name="T52" fmla="*/ 412 w 462"/>
                <a:gd name="T53" fmla="*/ 19 h 181"/>
                <a:gd name="T54" fmla="*/ 438 w 462"/>
                <a:gd name="T55" fmla="*/ 12 h 181"/>
                <a:gd name="T56" fmla="*/ 462 w 462"/>
                <a:gd name="T5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2" h="181">
                  <a:moveTo>
                    <a:pt x="462" y="0"/>
                  </a:moveTo>
                  <a:lnTo>
                    <a:pt x="437" y="27"/>
                  </a:lnTo>
                  <a:lnTo>
                    <a:pt x="407" y="53"/>
                  </a:lnTo>
                  <a:lnTo>
                    <a:pt x="375" y="75"/>
                  </a:lnTo>
                  <a:lnTo>
                    <a:pt x="342" y="91"/>
                  </a:lnTo>
                  <a:lnTo>
                    <a:pt x="301" y="104"/>
                  </a:lnTo>
                  <a:lnTo>
                    <a:pt x="259" y="110"/>
                  </a:lnTo>
                  <a:lnTo>
                    <a:pt x="217" y="115"/>
                  </a:lnTo>
                  <a:lnTo>
                    <a:pt x="174" y="120"/>
                  </a:lnTo>
                  <a:lnTo>
                    <a:pt x="132" y="125"/>
                  </a:lnTo>
                  <a:lnTo>
                    <a:pt x="86" y="137"/>
                  </a:lnTo>
                  <a:lnTo>
                    <a:pt x="41" y="156"/>
                  </a:lnTo>
                  <a:lnTo>
                    <a:pt x="0" y="181"/>
                  </a:lnTo>
                  <a:lnTo>
                    <a:pt x="13" y="149"/>
                  </a:lnTo>
                  <a:lnTo>
                    <a:pt x="30" y="119"/>
                  </a:lnTo>
                  <a:lnTo>
                    <a:pt x="50" y="92"/>
                  </a:lnTo>
                  <a:lnTo>
                    <a:pt x="75" y="68"/>
                  </a:lnTo>
                  <a:lnTo>
                    <a:pt x="103" y="49"/>
                  </a:lnTo>
                  <a:lnTo>
                    <a:pt x="133" y="33"/>
                  </a:lnTo>
                  <a:lnTo>
                    <a:pt x="167" y="24"/>
                  </a:lnTo>
                  <a:lnTo>
                    <a:pt x="208" y="21"/>
                  </a:lnTo>
                  <a:lnTo>
                    <a:pt x="249" y="19"/>
                  </a:lnTo>
                  <a:lnTo>
                    <a:pt x="291" y="21"/>
                  </a:lnTo>
                  <a:lnTo>
                    <a:pt x="332" y="23"/>
                  </a:lnTo>
                  <a:lnTo>
                    <a:pt x="359" y="24"/>
                  </a:lnTo>
                  <a:lnTo>
                    <a:pt x="385" y="23"/>
                  </a:lnTo>
                  <a:lnTo>
                    <a:pt x="412" y="19"/>
                  </a:lnTo>
                  <a:lnTo>
                    <a:pt x="438" y="12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62" name="íS1ïďé">
              <a:extLst>
                <a:ext uri="{FF2B5EF4-FFF2-40B4-BE49-F238E27FC236}">
                  <a16:creationId xmlns:a16="http://schemas.microsoft.com/office/drawing/2014/main" id="{F13366E4-2870-4F27-9AB2-7FC7B3DAE566}"/>
                </a:ext>
              </a:extLst>
            </p:cNvPr>
            <p:cNvSpPr/>
            <p:nvPr/>
          </p:nvSpPr>
          <p:spPr bwMode="auto">
            <a:xfrm>
              <a:off x="6141272" y="2989350"/>
              <a:ext cx="390918" cy="151867"/>
            </a:xfrm>
            <a:custGeom>
              <a:avLst/>
              <a:gdLst>
                <a:gd name="T0" fmla="*/ 417 w 417"/>
                <a:gd name="T1" fmla="*/ 0 h 161"/>
                <a:gd name="T2" fmla="*/ 400 w 417"/>
                <a:gd name="T3" fmla="*/ 34 h 161"/>
                <a:gd name="T4" fmla="*/ 379 w 417"/>
                <a:gd name="T5" fmla="*/ 66 h 161"/>
                <a:gd name="T6" fmla="*/ 353 w 417"/>
                <a:gd name="T7" fmla="*/ 97 h 161"/>
                <a:gd name="T8" fmla="*/ 329 w 417"/>
                <a:gd name="T9" fmla="*/ 118 h 161"/>
                <a:gd name="T10" fmla="*/ 302 w 417"/>
                <a:gd name="T11" fmla="*/ 135 h 161"/>
                <a:gd name="T12" fmla="*/ 272 w 417"/>
                <a:gd name="T13" fmla="*/ 147 h 161"/>
                <a:gd name="T14" fmla="*/ 243 w 417"/>
                <a:gd name="T15" fmla="*/ 155 h 161"/>
                <a:gd name="T16" fmla="*/ 211 w 417"/>
                <a:gd name="T17" fmla="*/ 159 h 161"/>
                <a:gd name="T18" fmla="*/ 178 w 417"/>
                <a:gd name="T19" fmla="*/ 161 h 161"/>
                <a:gd name="T20" fmla="*/ 152 w 417"/>
                <a:gd name="T21" fmla="*/ 158 h 161"/>
                <a:gd name="T22" fmla="*/ 127 w 417"/>
                <a:gd name="T23" fmla="*/ 154 h 161"/>
                <a:gd name="T24" fmla="*/ 101 w 417"/>
                <a:gd name="T25" fmla="*/ 150 h 161"/>
                <a:gd name="T26" fmla="*/ 75 w 417"/>
                <a:gd name="T27" fmla="*/ 147 h 161"/>
                <a:gd name="T28" fmla="*/ 51 w 417"/>
                <a:gd name="T29" fmla="*/ 145 h 161"/>
                <a:gd name="T30" fmla="*/ 27 w 417"/>
                <a:gd name="T31" fmla="*/ 148 h 161"/>
                <a:gd name="T32" fmla="*/ 0 w 417"/>
                <a:gd name="T33" fmla="*/ 158 h 161"/>
                <a:gd name="T34" fmla="*/ 1 w 417"/>
                <a:gd name="T35" fmla="*/ 155 h 161"/>
                <a:gd name="T36" fmla="*/ 8 w 417"/>
                <a:gd name="T37" fmla="*/ 149 h 161"/>
                <a:gd name="T38" fmla="*/ 18 w 417"/>
                <a:gd name="T39" fmla="*/ 139 h 161"/>
                <a:gd name="T40" fmla="*/ 33 w 417"/>
                <a:gd name="T41" fmla="*/ 126 h 161"/>
                <a:gd name="T42" fmla="*/ 51 w 417"/>
                <a:gd name="T43" fmla="*/ 112 h 161"/>
                <a:gd name="T44" fmla="*/ 74 w 417"/>
                <a:gd name="T45" fmla="*/ 98 h 161"/>
                <a:gd name="T46" fmla="*/ 100 w 417"/>
                <a:gd name="T47" fmla="*/ 85 h 161"/>
                <a:gd name="T48" fmla="*/ 130 w 417"/>
                <a:gd name="T49" fmla="*/ 74 h 161"/>
                <a:gd name="T50" fmla="*/ 165 w 417"/>
                <a:gd name="T51" fmla="*/ 65 h 161"/>
                <a:gd name="T52" fmla="*/ 197 w 417"/>
                <a:gd name="T53" fmla="*/ 60 h 161"/>
                <a:gd name="T54" fmla="*/ 230 w 417"/>
                <a:gd name="T55" fmla="*/ 56 h 161"/>
                <a:gd name="T56" fmla="*/ 263 w 417"/>
                <a:gd name="T57" fmla="*/ 53 h 161"/>
                <a:gd name="T58" fmla="*/ 297 w 417"/>
                <a:gd name="T59" fmla="*/ 48 h 161"/>
                <a:gd name="T60" fmla="*/ 329 w 417"/>
                <a:gd name="T61" fmla="*/ 42 h 161"/>
                <a:gd name="T62" fmla="*/ 359 w 417"/>
                <a:gd name="T63" fmla="*/ 32 h 161"/>
                <a:gd name="T64" fmla="*/ 390 w 417"/>
                <a:gd name="T65" fmla="*/ 19 h 161"/>
                <a:gd name="T66" fmla="*/ 417 w 417"/>
                <a:gd name="T6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161">
                  <a:moveTo>
                    <a:pt x="417" y="0"/>
                  </a:moveTo>
                  <a:lnTo>
                    <a:pt x="400" y="34"/>
                  </a:lnTo>
                  <a:lnTo>
                    <a:pt x="379" y="66"/>
                  </a:lnTo>
                  <a:lnTo>
                    <a:pt x="353" y="97"/>
                  </a:lnTo>
                  <a:lnTo>
                    <a:pt x="329" y="118"/>
                  </a:lnTo>
                  <a:lnTo>
                    <a:pt x="302" y="135"/>
                  </a:lnTo>
                  <a:lnTo>
                    <a:pt x="272" y="147"/>
                  </a:lnTo>
                  <a:lnTo>
                    <a:pt x="243" y="155"/>
                  </a:lnTo>
                  <a:lnTo>
                    <a:pt x="211" y="159"/>
                  </a:lnTo>
                  <a:lnTo>
                    <a:pt x="178" y="161"/>
                  </a:lnTo>
                  <a:lnTo>
                    <a:pt x="152" y="158"/>
                  </a:lnTo>
                  <a:lnTo>
                    <a:pt x="127" y="154"/>
                  </a:lnTo>
                  <a:lnTo>
                    <a:pt x="101" y="150"/>
                  </a:lnTo>
                  <a:lnTo>
                    <a:pt x="75" y="147"/>
                  </a:lnTo>
                  <a:lnTo>
                    <a:pt x="51" y="145"/>
                  </a:lnTo>
                  <a:lnTo>
                    <a:pt x="27" y="148"/>
                  </a:lnTo>
                  <a:lnTo>
                    <a:pt x="0" y="158"/>
                  </a:lnTo>
                  <a:lnTo>
                    <a:pt x="1" y="155"/>
                  </a:lnTo>
                  <a:lnTo>
                    <a:pt x="8" y="149"/>
                  </a:lnTo>
                  <a:lnTo>
                    <a:pt x="18" y="139"/>
                  </a:lnTo>
                  <a:lnTo>
                    <a:pt x="33" y="126"/>
                  </a:lnTo>
                  <a:lnTo>
                    <a:pt x="51" y="112"/>
                  </a:lnTo>
                  <a:lnTo>
                    <a:pt x="74" y="98"/>
                  </a:lnTo>
                  <a:lnTo>
                    <a:pt x="100" y="85"/>
                  </a:lnTo>
                  <a:lnTo>
                    <a:pt x="130" y="74"/>
                  </a:lnTo>
                  <a:lnTo>
                    <a:pt x="165" y="65"/>
                  </a:lnTo>
                  <a:lnTo>
                    <a:pt x="197" y="60"/>
                  </a:lnTo>
                  <a:lnTo>
                    <a:pt x="230" y="56"/>
                  </a:lnTo>
                  <a:lnTo>
                    <a:pt x="263" y="53"/>
                  </a:lnTo>
                  <a:lnTo>
                    <a:pt x="297" y="48"/>
                  </a:lnTo>
                  <a:lnTo>
                    <a:pt x="329" y="42"/>
                  </a:lnTo>
                  <a:lnTo>
                    <a:pt x="359" y="32"/>
                  </a:lnTo>
                  <a:lnTo>
                    <a:pt x="390" y="19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23" name="îṡļîḓe">
            <a:extLst>
              <a:ext uri="{FF2B5EF4-FFF2-40B4-BE49-F238E27FC236}">
                <a16:creationId xmlns:a16="http://schemas.microsoft.com/office/drawing/2014/main" id="{3CB45829-768F-430B-86EA-A83CA327986E}"/>
              </a:ext>
            </a:extLst>
          </p:cNvPr>
          <p:cNvGrpSpPr/>
          <p:nvPr/>
        </p:nvGrpSpPr>
        <p:grpSpPr>
          <a:xfrm>
            <a:off x="5629424" y="4520524"/>
            <a:ext cx="452789" cy="219364"/>
            <a:chOff x="5629424" y="3790869"/>
            <a:chExt cx="452789" cy="219364"/>
          </a:xfrm>
        </p:grpSpPr>
        <p:sp>
          <p:nvSpPr>
            <p:cNvPr id="59" name="ïṩlîḓè">
              <a:extLst>
                <a:ext uri="{FF2B5EF4-FFF2-40B4-BE49-F238E27FC236}">
                  <a16:creationId xmlns:a16="http://schemas.microsoft.com/office/drawing/2014/main" id="{A8BEF413-BDDB-4838-956D-CEDBC9C27122}"/>
                </a:ext>
              </a:extLst>
            </p:cNvPr>
            <p:cNvSpPr/>
            <p:nvPr/>
          </p:nvSpPr>
          <p:spPr bwMode="auto">
            <a:xfrm>
              <a:off x="5649111" y="3790869"/>
              <a:ext cx="433102" cy="168741"/>
            </a:xfrm>
            <a:custGeom>
              <a:avLst/>
              <a:gdLst>
                <a:gd name="T0" fmla="*/ 461 w 461"/>
                <a:gd name="T1" fmla="*/ 0 h 181"/>
                <a:gd name="T2" fmla="*/ 436 w 461"/>
                <a:gd name="T3" fmla="*/ 28 h 181"/>
                <a:gd name="T4" fmla="*/ 406 w 461"/>
                <a:gd name="T5" fmla="*/ 53 h 181"/>
                <a:gd name="T6" fmla="*/ 374 w 461"/>
                <a:gd name="T7" fmla="*/ 75 h 181"/>
                <a:gd name="T8" fmla="*/ 341 w 461"/>
                <a:gd name="T9" fmla="*/ 92 h 181"/>
                <a:gd name="T10" fmla="*/ 300 w 461"/>
                <a:gd name="T11" fmla="*/ 103 h 181"/>
                <a:gd name="T12" fmla="*/ 258 w 461"/>
                <a:gd name="T13" fmla="*/ 111 h 181"/>
                <a:gd name="T14" fmla="*/ 216 w 461"/>
                <a:gd name="T15" fmla="*/ 116 h 181"/>
                <a:gd name="T16" fmla="*/ 174 w 461"/>
                <a:gd name="T17" fmla="*/ 120 h 181"/>
                <a:gd name="T18" fmla="*/ 131 w 461"/>
                <a:gd name="T19" fmla="*/ 126 h 181"/>
                <a:gd name="T20" fmla="*/ 97 w 461"/>
                <a:gd name="T21" fmla="*/ 134 h 181"/>
                <a:gd name="T22" fmla="*/ 62 w 461"/>
                <a:gd name="T23" fmla="*/ 146 h 181"/>
                <a:gd name="T24" fmla="*/ 30 w 461"/>
                <a:gd name="T25" fmla="*/ 162 h 181"/>
                <a:gd name="T26" fmla="*/ 0 w 461"/>
                <a:gd name="T27" fmla="*/ 181 h 181"/>
                <a:gd name="T28" fmla="*/ 12 w 461"/>
                <a:gd name="T29" fmla="*/ 149 h 181"/>
                <a:gd name="T30" fmla="*/ 29 w 461"/>
                <a:gd name="T31" fmla="*/ 120 h 181"/>
                <a:gd name="T32" fmla="*/ 50 w 461"/>
                <a:gd name="T33" fmla="*/ 92 h 181"/>
                <a:gd name="T34" fmla="*/ 74 w 461"/>
                <a:gd name="T35" fmla="*/ 69 h 181"/>
                <a:gd name="T36" fmla="*/ 102 w 461"/>
                <a:gd name="T37" fmla="*/ 48 h 181"/>
                <a:gd name="T38" fmla="*/ 133 w 461"/>
                <a:gd name="T39" fmla="*/ 34 h 181"/>
                <a:gd name="T40" fmla="*/ 166 w 461"/>
                <a:gd name="T41" fmla="*/ 25 h 181"/>
                <a:gd name="T42" fmla="*/ 207 w 461"/>
                <a:gd name="T43" fmla="*/ 20 h 181"/>
                <a:gd name="T44" fmla="*/ 248 w 461"/>
                <a:gd name="T45" fmla="*/ 20 h 181"/>
                <a:gd name="T46" fmla="*/ 290 w 461"/>
                <a:gd name="T47" fmla="*/ 22 h 181"/>
                <a:gd name="T48" fmla="*/ 331 w 461"/>
                <a:gd name="T49" fmla="*/ 23 h 181"/>
                <a:gd name="T50" fmla="*/ 358 w 461"/>
                <a:gd name="T51" fmla="*/ 24 h 181"/>
                <a:gd name="T52" fmla="*/ 385 w 461"/>
                <a:gd name="T53" fmla="*/ 23 h 181"/>
                <a:gd name="T54" fmla="*/ 411 w 461"/>
                <a:gd name="T55" fmla="*/ 19 h 181"/>
                <a:gd name="T56" fmla="*/ 437 w 461"/>
                <a:gd name="T57" fmla="*/ 11 h 181"/>
                <a:gd name="T58" fmla="*/ 461 w 461"/>
                <a:gd name="T5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1" h="181">
                  <a:moveTo>
                    <a:pt x="461" y="0"/>
                  </a:moveTo>
                  <a:lnTo>
                    <a:pt x="436" y="28"/>
                  </a:lnTo>
                  <a:lnTo>
                    <a:pt x="406" y="53"/>
                  </a:lnTo>
                  <a:lnTo>
                    <a:pt x="374" y="75"/>
                  </a:lnTo>
                  <a:lnTo>
                    <a:pt x="341" y="92"/>
                  </a:lnTo>
                  <a:lnTo>
                    <a:pt x="300" y="103"/>
                  </a:lnTo>
                  <a:lnTo>
                    <a:pt x="258" y="111"/>
                  </a:lnTo>
                  <a:lnTo>
                    <a:pt x="216" y="116"/>
                  </a:lnTo>
                  <a:lnTo>
                    <a:pt x="174" y="120"/>
                  </a:lnTo>
                  <a:lnTo>
                    <a:pt x="131" y="126"/>
                  </a:lnTo>
                  <a:lnTo>
                    <a:pt x="97" y="134"/>
                  </a:lnTo>
                  <a:lnTo>
                    <a:pt x="62" y="146"/>
                  </a:lnTo>
                  <a:lnTo>
                    <a:pt x="30" y="162"/>
                  </a:lnTo>
                  <a:lnTo>
                    <a:pt x="0" y="181"/>
                  </a:lnTo>
                  <a:lnTo>
                    <a:pt x="12" y="149"/>
                  </a:lnTo>
                  <a:lnTo>
                    <a:pt x="29" y="120"/>
                  </a:lnTo>
                  <a:lnTo>
                    <a:pt x="50" y="92"/>
                  </a:lnTo>
                  <a:lnTo>
                    <a:pt x="74" y="69"/>
                  </a:lnTo>
                  <a:lnTo>
                    <a:pt x="102" y="48"/>
                  </a:lnTo>
                  <a:lnTo>
                    <a:pt x="133" y="34"/>
                  </a:lnTo>
                  <a:lnTo>
                    <a:pt x="166" y="25"/>
                  </a:lnTo>
                  <a:lnTo>
                    <a:pt x="207" y="20"/>
                  </a:lnTo>
                  <a:lnTo>
                    <a:pt x="248" y="20"/>
                  </a:lnTo>
                  <a:lnTo>
                    <a:pt x="290" y="22"/>
                  </a:lnTo>
                  <a:lnTo>
                    <a:pt x="331" y="23"/>
                  </a:lnTo>
                  <a:lnTo>
                    <a:pt x="358" y="24"/>
                  </a:lnTo>
                  <a:lnTo>
                    <a:pt x="385" y="23"/>
                  </a:lnTo>
                  <a:lnTo>
                    <a:pt x="411" y="19"/>
                  </a:lnTo>
                  <a:lnTo>
                    <a:pt x="437" y="1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60" name="îsḷîdé">
              <a:extLst>
                <a:ext uri="{FF2B5EF4-FFF2-40B4-BE49-F238E27FC236}">
                  <a16:creationId xmlns:a16="http://schemas.microsoft.com/office/drawing/2014/main" id="{2F706BB8-ADBA-420B-9CC8-9ED0932728C2}"/>
                </a:ext>
              </a:extLst>
            </p:cNvPr>
            <p:cNvSpPr/>
            <p:nvPr/>
          </p:nvSpPr>
          <p:spPr bwMode="auto">
            <a:xfrm>
              <a:off x="5629424" y="3858366"/>
              <a:ext cx="390918" cy="151867"/>
            </a:xfrm>
            <a:custGeom>
              <a:avLst/>
              <a:gdLst>
                <a:gd name="T0" fmla="*/ 417 w 417"/>
                <a:gd name="T1" fmla="*/ 0 h 160"/>
                <a:gd name="T2" fmla="*/ 400 w 417"/>
                <a:gd name="T3" fmla="*/ 34 h 160"/>
                <a:gd name="T4" fmla="*/ 379 w 417"/>
                <a:gd name="T5" fmla="*/ 67 h 160"/>
                <a:gd name="T6" fmla="*/ 353 w 417"/>
                <a:gd name="T7" fmla="*/ 96 h 160"/>
                <a:gd name="T8" fmla="*/ 329 w 417"/>
                <a:gd name="T9" fmla="*/ 118 h 160"/>
                <a:gd name="T10" fmla="*/ 302 w 417"/>
                <a:gd name="T11" fmla="*/ 135 h 160"/>
                <a:gd name="T12" fmla="*/ 274 w 417"/>
                <a:gd name="T13" fmla="*/ 147 h 160"/>
                <a:gd name="T14" fmla="*/ 243 w 417"/>
                <a:gd name="T15" fmla="*/ 155 h 160"/>
                <a:gd name="T16" fmla="*/ 211 w 417"/>
                <a:gd name="T17" fmla="*/ 160 h 160"/>
                <a:gd name="T18" fmla="*/ 178 w 417"/>
                <a:gd name="T19" fmla="*/ 160 h 160"/>
                <a:gd name="T20" fmla="*/ 152 w 417"/>
                <a:gd name="T21" fmla="*/ 159 h 160"/>
                <a:gd name="T22" fmla="*/ 127 w 417"/>
                <a:gd name="T23" fmla="*/ 155 h 160"/>
                <a:gd name="T24" fmla="*/ 101 w 417"/>
                <a:gd name="T25" fmla="*/ 150 h 160"/>
                <a:gd name="T26" fmla="*/ 76 w 417"/>
                <a:gd name="T27" fmla="*/ 146 h 160"/>
                <a:gd name="T28" fmla="*/ 51 w 417"/>
                <a:gd name="T29" fmla="*/ 145 h 160"/>
                <a:gd name="T30" fmla="*/ 28 w 417"/>
                <a:gd name="T31" fmla="*/ 149 h 160"/>
                <a:gd name="T32" fmla="*/ 0 w 417"/>
                <a:gd name="T33" fmla="*/ 159 h 160"/>
                <a:gd name="T34" fmla="*/ 1 w 417"/>
                <a:gd name="T35" fmla="*/ 156 h 160"/>
                <a:gd name="T36" fmla="*/ 8 w 417"/>
                <a:gd name="T37" fmla="*/ 149 h 160"/>
                <a:gd name="T38" fmla="*/ 18 w 417"/>
                <a:gd name="T39" fmla="*/ 138 h 160"/>
                <a:gd name="T40" fmla="*/ 33 w 417"/>
                <a:gd name="T41" fmla="*/ 126 h 160"/>
                <a:gd name="T42" fmla="*/ 51 w 417"/>
                <a:gd name="T43" fmla="*/ 113 h 160"/>
                <a:gd name="T44" fmla="*/ 74 w 417"/>
                <a:gd name="T45" fmla="*/ 99 h 160"/>
                <a:gd name="T46" fmla="*/ 101 w 417"/>
                <a:gd name="T47" fmla="*/ 85 h 160"/>
                <a:gd name="T48" fmla="*/ 131 w 417"/>
                <a:gd name="T49" fmla="*/ 73 h 160"/>
                <a:gd name="T50" fmla="*/ 165 w 417"/>
                <a:gd name="T51" fmla="*/ 66 h 160"/>
                <a:gd name="T52" fmla="*/ 197 w 417"/>
                <a:gd name="T53" fmla="*/ 61 h 160"/>
                <a:gd name="T54" fmla="*/ 230 w 417"/>
                <a:gd name="T55" fmla="*/ 57 h 160"/>
                <a:gd name="T56" fmla="*/ 264 w 417"/>
                <a:gd name="T57" fmla="*/ 53 h 160"/>
                <a:gd name="T58" fmla="*/ 297 w 417"/>
                <a:gd name="T59" fmla="*/ 48 h 160"/>
                <a:gd name="T60" fmla="*/ 329 w 417"/>
                <a:gd name="T61" fmla="*/ 42 h 160"/>
                <a:gd name="T62" fmla="*/ 360 w 417"/>
                <a:gd name="T63" fmla="*/ 33 h 160"/>
                <a:gd name="T64" fmla="*/ 390 w 417"/>
                <a:gd name="T65" fmla="*/ 19 h 160"/>
                <a:gd name="T66" fmla="*/ 417 w 417"/>
                <a:gd name="T6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160">
                  <a:moveTo>
                    <a:pt x="417" y="0"/>
                  </a:moveTo>
                  <a:lnTo>
                    <a:pt x="400" y="34"/>
                  </a:lnTo>
                  <a:lnTo>
                    <a:pt x="379" y="67"/>
                  </a:lnTo>
                  <a:lnTo>
                    <a:pt x="353" y="96"/>
                  </a:lnTo>
                  <a:lnTo>
                    <a:pt x="329" y="118"/>
                  </a:lnTo>
                  <a:lnTo>
                    <a:pt x="302" y="135"/>
                  </a:lnTo>
                  <a:lnTo>
                    <a:pt x="274" y="147"/>
                  </a:lnTo>
                  <a:lnTo>
                    <a:pt x="243" y="155"/>
                  </a:lnTo>
                  <a:lnTo>
                    <a:pt x="211" y="160"/>
                  </a:lnTo>
                  <a:lnTo>
                    <a:pt x="178" y="160"/>
                  </a:lnTo>
                  <a:lnTo>
                    <a:pt x="152" y="159"/>
                  </a:lnTo>
                  <a:lnTo>
                    <a:pt x="127" y="155"/>
                  </a:lnTo>
                  <a:lnTo>
                    <a:pt x="101" y="150"/>
                  </a:lnTo>
                  <a:lnTo>
                    <a:pt x="76" y="146"/>
                  </a:lnTo>
                  <a:lnTo>
                    <a:pt x="51" y="145"/>
                  </a:lnTo>
                  <a:lnTo>
                    <a:pt x="28" y="149"/>
                  </a:lnTo>
                  <a:lnTo>
                    <a:pt x="0" y="159"/>
                  </a:lnTo>
                  <a:lnTo>
                    <a:pt x="1" y="156"/>
                  </a:lnTo>
                  <a:lnTo>
                    <a:pt x="8" y="149"/>
                  </a:lnTo>
                  <a:lnTo>
                    <a:pt x="18" y="138"/>
                  </a:lnTo>
                  <a:lnTo>
                    <a:pt x="33" y="126"/>
                  </a:lnTo>
                  <a:lnTo>
                    <a:pt x="51" y="113"/>
                  </a:lnTo>
                  <a:lnTo>
                    <a:pt x="74" y="99"/>
                  </a:lnTo>
                  <a:lnTo>
                    <a:pt x="101" y="85"/>
                  </a:lnTo>
                  <a:lnTo>
                    <a:pt x="131" y="73"/>
                  </a:lnTo>
                  <a:lnTo>
                    <a:pt x="165" y="66"/>
                  </a:lnTo>
                  <a:lnTo>
                    <a:pt x="197" y="61"/>
                  </a:lnTo>
                  <a:lnTo>
                    <a:pt x="230" y="57"/>
                  </a:lnTo>
                  <a:lnTo>
                    <a:pt x="264" y="53"/>
                  </a:lnTo>
                  <a:lnTo>
                    <a:pt x="297" y="48"/>
                  </a:lnTo>
                  <a:lnTo>
                    <a:pt x="329" y="42"/>
                  </a:lnTo>
                  <a:lnTo>
                    <a:pt x="360" y="33"/>
                  </a:lnTo>
                  <a:lnTo>
                    <a:pt x="390" y="19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4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24" name="îŝliďê">
            <a:extLst>
              <a:ext uri="{FF2B5EF4-FFF2-40B4-BE49-F238E27FC236}">
                <a16:creationId xmlns:a16="http://schemas.microsoft.com/office/drawing/2014/main" id="{E0D81587-B588-4691-8F41-8B5B529C65FC}"/>
              </a:ext>
            </a:extLst>
          </p:cNvPr>
          <p:cNvGrpSpPr/>
          <p:nvPr/>
        </p:nvGrpSpPr>
        <p:grpSpPr>
          <a:xfrm>
            <a:off x="6591248" y="5299546"/>
            <a:ext cx="390919" cy="317797"/>
            <a:chOff x="6591248" y="4569891"/>
            <a:chExt cx="390919" cy="317797"/>
          </a:xfrm>
        </p:grpSpPr>
        <p:sp>
          <p:nvSpPr>
            <p:cNvPr id="57" name="îṥliḋe">
              <a:extLst>
                <a:ext uri="{FF2B5EF4-FFF2-40B4-BE49-F238E27FC236}">
                  <a16:creationId xmlns:a16="http://schemas.microsoft.com/office/drawing/2014/main" id="{FCDB77DD-B574-4425-AE65-E6D678B1DA34}"/>
                </a:ext>
              </a:extLst>
            </p:cNvPr>
            <p:cNvSpPr/>
            <p:nvPr/>
          </p:nvSpPr>
          <p:spPr bwMode="auto">
            <a:xfrm>
              <a:off x="6599686" y="4569891"/>
              <a:ext cx="382481" cy="267175"/>
            </a:xfrm>
            <a:custGeom>
              <a:avLst/>
              <a:gdLst>
                <a:gd name="T0" fmla="*/ 406 w 406"/>
                <a:gd name="T1" fmla="*/ 0 h 284"/>
                <a:gd name="T2" fmla="*/ 391 w 406"/>
                <a:gd name="T3" fmla="*/ 25 h 284"/>
                <a:gd name="T4" fmla="*/ 375 w 406"/>
                <a:gd name="T5" fmla="*/ 52 h 284"/>
                <a:gd name="T6" fmla="*/ 356 w 406"/>
                <a:gd name="T7" fmla="*/ 76 h 284"/>
                <a:gd name="T8" fmla="*/ 334 w 406"/>
                <a:gd name="T9" fmla="*/ 98 h 284"/>
                <a:gd name="T10" fmla="*/ 310 w 406"/>
                <a:gd name="T11" fmla="*/ 117 h 284"/>
                <a:gd name="T12" fmla="*/ 273 w 406"/>
                <a:gd name="T13" fmla="*/ 138 h 284"/>
                <a:gd name="T14" fmla="*/ 234 w 406"/>
                <a:gd name="T15" fmla="*/ 155 h 284"/>
                <a:gd name="T16" fmla="*/ 194 w 406"/>
                <a:gd name="T17" fmla="*/ 169 h 284"/>
                <a:gd name="T18" fmla="*/ 154 w 406"/>
                <a:gd name="T19" fmla="*/ 183 h 284"/>
                <a:gd name="T20" fmla="*/ 114 w 406"/>
                <a:gd name="T21" fmla="*/ 200 h 284"/>
                <a:gd name="T22" fmla="*/ 73 w 406"/>
                <a:gd name="T23" fmla="*/ 222 h 284"/>
                <a:gd name="T24" fmla="*/ 33 w 406"/>
                <a:gd name="T25" fmla="*/ 251 h 284"/>
                <a:gd name="T26" fmla="*/ 0 w 406"/>
                <a:gd name="T27" fmla="*/ 284 h 284"/>
                <a:gd name="T28" fmla="*/ 4 w 406"/>
                <a:gd name="T29" fmla="*/ 251 h 284"/>
                <a:gd name="T30" fmla="*/ 14 w 406"/>
                <a:gd name="T31" fmla="*/ 218 h 284"/>
                <a:gd name="T32" fmla="*/ 27 w 406"/>
                <a:gd name="T33" fmla="*/ 186 h 284"/>
                <a:gd name="T34" fmla="*/ 46 w 406"/>
                <a:gd name="T35" fmla="*/ 158 h 284"/>
                <a:gd name="T36" fmla="*/ 68 w 406"/>
                <a:gd name="T37" fmla="*/ 131 h 284"/>
                <a:gd name="T38" fmla="*/ 95 w 406"/>
                <a:gd name="T39" fmla="*/ 111 h 284"/>
                <a:gd name="T40" fmla="*/ 124 w 406"/>
                <a:gd name="T41" fmla="*/ 94 h 284"/>
                <a:gd name="T42" fmla="*/ 164 w 406"/>
                <a:gd name="T43" fmla="*/ 79 h 284"/>
                <a:gd name="T44" fmla="*/ 203 w 406"/>
                <a:gd name="T45" fmla="*/ 69 h 284"/>
                <a:gd name="T46" fmla="*/ 243 w 406"/>
                <a:gd name="T47" fmla="*/ 61 h 284"/>
                <a:gd name="T48" fmla="*/ 284 w 406"/>
                <a:gd name="T49" fmla="*/ 53 h 284"/>
                <a:gd name="T50" fmla="*/ 310 w 406"/>
                <a:gd name="T51" fmla="*/ 47 h 284"/>
                <a:gd name="T52" fmla="*/ 336 w 406"/>
                <a:gd name="T53" fmla="*/ 39 h 284"/>
                <a:gd name="T54" fmla="*/ 362 w 406"/>
                <a:gd name="T55" fmla="*/ 29 h 284"/>
                <a:gd name="T56" fmla="*/ 385 w 406"/>
                <a:gd name="T57" fmla="*/ 16 h 284"/>
                <a:gd name="T58" fmla="*/ 406 w 406"/>
                <a:gd name="T5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6" h="284">
                  <a:moveTo>
                    <a:pt x="406" y="0"/>
                  </a:moveTo>
                  <a:lnTo>
                    <a:pt x="391" y="25"/>
                  </a:lnTo>
                  <a:lnTo>
                    <a:pt x="375" y="52"/>
                  </a:lnTo>
                  <a:lnTo>
                    <a:pt x="356" y="76"/>
                  </a:lnTo>
                  <a:lnTo>
                    <a:pt x="334" y="98"/>
                  </a:lnTo>
                  <a:lnTo>
                    <a:pt x="310" y="117"/>
                  </a:lnTo>
                  <a:lnTo>
                    <a:pt x="273" y="138"/>
                  </a:lnTo>
                  <a:lnTo>
                    <a:pt x="234" y="155"/>
                  </a:lnTo>
                  <a:lnTo>
                    <a:pt x="194" y="169"/>
                  </a:lnTo>
                  <a:lnTo>
                    <a:pt x="154" y="183"/>
                  </a:lnTo>
                  <a:lnTo>
                    <a:pt x="114" y="200"/>
                  </a:lnTo>
                  <a:lnTo>
                    <a:pt x="73" y="222"/>
                  </a:lnTo>
                  <a:lnTo>
                    <a:pt x="33" y="251"/>
                  </a:lnTo>
                  <a:lnTo>
                    <a:pt x="0" y="284"/>
                  </a:lnTo>
                  <a:lnTo>
                    <a:pt x="4" y="251"/>
                  </a:lnTo>
                  <a:lnTo>
                    <a:pt x="14" y="218"/>
                  </a:lnTo>
                  <a:lnTo>
                    <a:pt x="27" y="186"/>
                  </a:lnTo>
                  <a:lnTo>
                    <a:pt x="46" y="158"/>
                  </a:lnTo>
                  <a:lnTo>
                    <a:pt x="68" y="131"/>
                  </a:lnTo>
                  <a:lnTo>
                    <a:pt x="95" y="111"/>
                  </a:lnTo>
                  <a:lnTo>
                    <a:pt x="124" y="94"/>
                  </a:lnTo>
                  <a:lnTo>
                    <a:pt x="164" y="79"/>
                  </a:lnTo>
                  <a:lnTo>
                    <a:pt x="203" y="69"/>
                  </a:lnTo>
                  <a:lnTo>
                    <a:pt x="243" y="61"/>
                  </a:lnTo>
                  <a:lnTo>
                    <a:pt x="284" y="53"/>
                  </a:lnTo>
                  <a:lnTo>
                    <a:pt x="310" y="47"/>
                  </a:lnTo>
                  <a:lnTo>
                    <a:pt x="336" y="39"/>
                  </a:lnTo>
                  <a:lnTo>
                    <a:pt x="362" y="29"/>
                  </a:lnTo>
                  <a:lnTo>
                    <a:pt x="385" y="1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58" name="ï$ļiďê">
              <a:extLst>
                <a:ext uri="{FF2B5EF4-FFF2-40B4-BE49-F238E27FC236}">
                  <a16:creationId xmlns:a16="http://schemas.microsoft.com/office/drawing/2014/main" id="{3A284413-64C9-4F6B-9065-0BF2F48A6424}"/>
                </a:ext>
              </a:extLst>
            </p:cNvPr>
            <p:cNvSpPr/>
            <p:nvPr/>
          </p:nvSpPr>
          <p:spPr bwMode="auto">
            <a:xfrm>
              <a:off x="6591248" y="4648637"/>
              <a:ext cx="345921" cy="239051"/>
            </a:xfrm>
            <a:custGeom>
              <a:avLst/>
              <a:gdLst>
                <a:gd name="T0" fmla="*/ 368 w 368"/>
                <a:gd name="T1" fmla="*/ 0 h 254"/>
                <a:gd name="T2" fmla="*/ 360 w 368"/>
                <a:gd name="T3" fmla="*/ 39 h 254"/>
                <a:gd name="T4" fmla="*/ 347 w 368"/>
                <a:gd name="T5" fmla="*/ 74 h 254"/>
                <a:gd name="T6" fmla="*/ 329 w 368"/>
                <a:gd name="T7" fmla="*/ 110 h 254"/>
                <a:gd name="T8" fmla="*/ 311 w 368"/>
                <a:gd name="T9" fmla="*/ 137 h 254"/>
                <a:gd name="T10" fmla="*/ 289 w 368"/>
                <a:gd name="T11" fmla="*/ 160 h 254"/>
                <a:gd name="T12" fmla="*/ 264 w 368"/>
                <a:gd name="T13" fmla="*/ 177 h 254"/>
                <a:gd name="T14" fmla="*/ 237 w 368"/>
                <a:gd name="T15" fmla="*/ 193 h 254"/>
                <a:gd name="T16" fmla="*/ 206 w 368"/>
                <a:gd name="T17" fmla="*/ 204 h 254"/>
                <a:gd name="T18" fmla="*/ 174 w 368"/>
                <a:gd name="T19" fmla="*/ 213 h 254"/>
                <a:gd name="T20" fmla="*/ 150 w 368"/>
                <a:gd name="T21" fmla="*/ 217 h 254"/>
                <a:gd name="T22" fmla="*/ 123 w 368"/>
                <a:gd name="T23" fmla="*/ 219 h 254"/>
                <a:gd name="T24" fmla="*/ 97 w 368"/>
                <a:gd name="T25" fmla="*/ 221 h 254"/>
                <a:gd name="T26" fmla="*/ 72 w 368"/>
                <a:gd name="T27" fmla="*/ 223 h 254"/>
                <a:gd name="T28" fmla="*/ 55 w 368"/>
                <a:gd name="T29" fmla="*/ 226 h 254"/>
                <a:gd name="T30" fmla="*/ 40 w 368"/>
                <a:gd name="T31" fmla="*/ 230 h 254"/>
                <a:gd name="T32" fmla="*/ 26 w 368"/>
                <a:gd name="T33" fmla="*/ 237 h 254"/>
                <a:gd name="T34" fmla="*/ 0 w 368"/>
                <a:gd name="T35" fmla="*/ 254 h 254"/>
                <a:gd name="T36" fmla="*/ 1 w 368"/>
                <a:gd name="T37" fmla="*/ 250 h 254"/>
                <a:gd name="T38" fmla="*/ 7 w 368"/>
                <a:gd name="T39" fmla="*/ 242 h 254"/>
                <a:gd name="T40" fmla="*/ 14 w 368"/>
                <a:gd name="T41" fmla="*/ 230 h 254"/>
                <a:gd name="T42" fmla="*/ 26 w 368"/>
                <a:gd name="T43" fmla="*/ 214 h 254"/>
                <a:gd name="T44" fmla="*/ 40 w 368"/>
                <a:gd name="T45" fmla="*/ 197 h 254"/>
                <a:gd name="T46" fmla="*/ 59 w 368"/>
                <a:gd name="T47" fmla="*/ 177 h 254"/>
                <a:gd name="T48" fmla="*/ 81 w 368"/>
                <a:gd name="T49" fmla="*/ 158 h 254"/>
                <a:gd name="T50" fmla="*/ 108 w 368"/>
                <a:gd name="T51" fmla="*/ 140 h 254"/>
                <a:gd name="T52" fmla="*/ 138 w 368"/>
                <a:gd name="T53" fmla="*/ 124 h 254"/>
                <a:gd name="T54" fmla="*/ 169 w 368"/>
                <a:gd name="T55" fmla="*/ 111 h 254"/>
                <a:gd name="T56" fmla="*/ 200 w 368"/>
                <a:gd name="T57" fmla="*/ 100 h 254"/>
                <a:gd name="T58" fmla="*/ 232 w 368"/>
                <a:gd name="T59" fmla="*/ 88 h 254"/>
                <a:gd name="T60" fmla="*/ 262 w 368"/>
                <a:gd name="T61" fmla="*/ 77 h 254"/>
                <a:gd name="T62" fmla="*/ 293 w 368"/>
                <a:gd name="T63" fmla="*/ 63 h 254"/>
                <a:gd name="T64" fmla="*/ 321 w 368"/>
                <a:gd name="T65" fmla="*/ 46 h 254"/>
                <a:gd name="T66" fmla="*/ 347 w 368"/>
                <a:gd name="T67" fmla="*/ 26 h 254"/>
                <a:gd name="T68" fmla="*/ 368 w 368"/>
                <a:gd name="T6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8" h="254">
                  <a:moveTo>
                    <a:pt x="368" y="0"/>
                  </a:moveTo>
                  <a:lnTo>
                    <a:pt x="360" y="39"/>
                  </a:lnTo>
                  <a:lnTo>
                    <a:pt x="347" y="74"/>
                  </a:lnTo>
                  <a:lnTo>
                    <a:pt x="329" y="110"/>
                  </a:lnTo>
                  <a:lnTo>
                    <a:pt x="311" y="137"/>
                  </a:lnTo>
                  <a:lnTo>
                    <a:pt x="289" y="160"/>
                  </a:lnTo>
                  <a:lnTo>
                    <a:pt x="264" y="177"/>
                  </a:lnTo>
                  <a:lnTo>
                    <a:pt x="237" y="193"/>
                  </a:lnTo>
                  <a:lnTo>
                    <a:pt x="206" y="204"/>
                  </a:lnTo>
                  <a:lnTo>
                    <a:pt x="174" y="213"/>
                  </a:lnTo>
                  <a:lnTo>
                    <a:pt x="150" y="217"/>
                  </a:lnTo>
                  <a:lnTo>
                    <a:pt x="123" y="219"/>
                  </a:lnTo>
                  <a:lnTo>
                    <a:pt x="97" y="221"/>
                  </a:lnTo>
                  <a:lnTo>
                    <a:pt x="72" y="223"/>
                  </a:lnTo>
                  <a:lnTo>
                    <a:pt x="55" y="226"/>
                  </a:lnTo>
                  <a:lnTo>
                    <a:pt x="40" y="230"/>
                  </a:lnTo>
                  <a:lnTo>
                    <a:pt x="26" y="237"/>
                  </a:lnTo>
                  <a:lnTo>
                    <a:pt x="0" y="254"/>
                  </a:lnTo>
                  <a:lnTo>
                    <a:pt x="1" y="250"/>
                  </a:lnTo>
                  <a:lnTo>
                    <a:pt x="7" y="242"/>
                  </a:lnTo>
                  <a:lnTo>
                    <a:pt x="14" y="230"/>
                  </a:lnTo>
                  <a:lnTo>
                    <a:pt x="26" y="214"/>
                  </a:lnTo>
                  <a:lnTo>
                    <a:pt x="40" y="197"/>
                  </a:lnTo>
                  <a:lnTo>
                    <a:pt x="59" y="177"/>
                  </a:lnTo>
                  <a:lnTo>
                    <a:pt x="81" y="158"/>
                  </a:lnTo>
                  <a:lnTo>
                    <a:pt x="108" y="140"/>
                  </a:lnTo>
                  <a:lnTo>
                    <a:pt x="138" y="124"/>
                  </a:lnTo>
                  <a:lnTo>
                    <a:pt x="169" y="111"/>
                  </a:lnTo>
                  <a:lnTo>
                    <a:pt x="200" y="100"/>
                  </a:lnTo>
                  <a:lnTo>
                    <a:pt x="232" y="88"/>
                  </a:lnTo>
                  <a:lnTo>
                    <a:pt x="262" y="77"/>
                  </a:lnTo>
                  <a:lnTo>
                    <a:pt x="293" y="63"/>
                  </a:lnTo>
                  <a:lnTo>
                    <a:pt x="321" y="46"/>
                  </a:lnTo>
                  <a:lnTo>
                    <a:pt x="347" y="26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5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25" name="ïṥ1iḍê">
            <a:extLst>
              <a:ext uri="{FF2B5EF4-FFF2-40B4-BE49-F238E27FC236}">
                <a16:creationId xmlns:a16="http://schemas.microsoft.com/office/drawing/2014/main" id="{C762B578-8F21-478E-9D0F-CEA92BFEF420}"/>
              </a:ext>
            </a:extLst>
          </p:cNvPr>
          <p:cNvSpPr/>
          <p:nvPr/>
        </p:nvSpPr>
        <p:spPr>
          <a:xfrm>
            <a:off x="5699041" y="2810240"/>
            <a:ext cx="909774" cy="90955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26" name="îṧḻîḑe">
            <a:extLst>
              <a:ext uri="{FF2B5EF4-FFF2-40B4-BE49-F238E27FC236}">
                <a16:creationId xmlns:a16="http://schemas.microsoft.com/office/drawing/2014/main" id="{14171343-EA17-4DCD-A56C-E591F5D1671A}"/>
              </a:ext>
            </a:extLst>
          </p:cNvPr>
          <p:cNvSpPr/>
          <p:nvPr/>
        </p:nvSpPr>
        <p:spPr>
          <a:xfrm>
            <a:off x="4651638" y="3655094"/>
            <a:ext cx="466858" cy="466744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55000" lnSpcReduction="20000"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27" name="îsļiďè">
            <a:extLst>
              <a:ext uri="{FF2B5EF4-FFF2-40B4-BE49-F238E27FC236}">
                <a16:creationId xmlns:a16="http://schemas.microsoft.com/office/drawing/2014/main" id="{86CB5118-F988-4BCC-8526-F6AADF368F3D}"/>
              </a:ext>
            </a:extLst>
          </p:cNvPr>
          <p:cNvSpPr/>
          <p:nvPr/>
        </p:nvSpPr>
        <p:spPr>
          <a:xfrm>
            <a:off x="4571713" y="2403170"/>
            <a:ext cx="1000751" cy="1000507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 defTabSz="1645854"/>
            <a:endParaRPr lang="en-GB" sz="3240" dirty="0">
              <a:latin typeface="배달의민족 한나체 Air" panose="020B0600000101010101" pitchFamily="50" charset="-127"/>
            </a:endParaRPr>
          </a:p>
        </p:txBody>
      </p:sp>
      <p:sp>
        <p:nvSpPr>
          <p:cNvPr id="28" name="iṣ1îḍe">
            <a:extLst>
              <a:ext uri="{FF2B5EF4-FFF2-40B4-BE49-F238E27FC236}">
                <a16:creationId xmlns:a16="http://schemas.microsoft.com/office/drawing/2014/main" id="{3396E7BF-44AD-4FE2-B430-15C3123AD0E7}"/>
              </a:ext>
            </a:extLst>
          </p:cNvPr>
          <p:cNvSpPr/>
          <p:nvPr/>
        </p:nvSpPr>
        <p:spPr>
          <a:xfrm>
            <a:off x="7034914" y="3043242"/>
            <a:ext cx="751879" cy="75169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29" name="ï$ḻidê">
            <a:extLst>
              <a:ext uri="{FF2B5EF4-FFF2-40B4-BE49-F238E27FC236}">
                <a16:creationId xmlns:a16="http://schemas.microsoft.com/office/drawing/2014/main" id="{5AFC54C0-737B-43A0-A691-54EA010D8472}"/>
              </a:ext>
            </a:extLst>
          </p:cNvPr>
          <p:cNvSpPr/>
          <p:nvPr/>
        </p:nvSpPr>
        <p:spPr>
          <a:xfrm>
            <a:off x="6472951" y="3744609"/>
            <a:ext cx="621388" cy="621236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algn="ctr" defTabSz="1645854"/>
            <a:endParaRPr lang="en-GB" sz="3240" dirty="0">
              <a:latin typeface="배달의민족 한나체 Air" panose="020B0600000101010101" pitchFamily="50" charset="-127"/>
            </a:endParaRPr>
          </a:p>
        </p:txBody>
      </p:sp>
      <p:sp>
        <p:nvSpPr>
          <p:cNvPr id="30" name="iŝļíďe">
            <a:extLst>
              <a:ext uri="{FF2B5EF4-FFF2-40B4-BE49-F238E27FC236}">
                <a16:creationId xmlns:a16="http://schemas.microsoft.com/office/drawing/2014/main" id="{46874342-B851-4C9C-B16D-A793B759E3DC}"/>
              </a:ext>
            </a:extLst>
          </p:cNvPr>
          <p:cNvSpPr/>
          <p:nvPr/>
        </p:nvSpPr>
        <p:spPr>
          <a:xfrm>
            <a:off x="5588715" y="2063971"/>
            <a:ext cx="621388" cy="621236"/>
          </a:xfrm>
          <a:prstGeom prst="ellipse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algn="ctr" defTabSz="1645854"/>
            <a:endParaRPr lang="en-GB" sz="3240" dirty="0">
              <a:latin typeface="배달의민족 한나체 Air" panose="020B0600000101010101" pitchFamily="50" charset="-127"/>
            </a:endParaRPr>
          </a:p>
        </p:txBody>
      </p:sp>
      <p:sp>
        <p:nvSpPr>
          <p:cNvPr id="31" name="íṣḷïdè">
            <a:extLst>
              <a:ext uri="{FF2B5EF4-FFF2-40B4-BE49-F238E27FC236}">
                <a16:creationId xmlns:a16="http://schemas.microsoft.com/office/drawing/2014/main" id="{09A2EE08-A525-4496-9555-EE6EAC9B2014}"/>
              </a:ext>
            </a:extLst>
          </p:cNvPr>
          <p:cNvSpPr/>
          <p:nvPr/>
        </p:nvSpPr>
        <p:spPr>
          <a:xfrm>
            <a:off x="6622465" y="2405876"/>
            <a:ext cx="513544" cy="51341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32" name="îš1íḑe">
            <a:extLst>
              <a:ext uri="{FF2B5EF4-FFF2-40B4-BE49-F238E27FC236}">
                <a16:creationId xmlns:a16="http://schemas.microsoft.com/office/drawing/2014/main" id="{08B07B14-649C-4662-BFB9-71837CA1A91C}"/>
              </a:ext>
            </a:extLst>
          </p:cNvPr>
          <p:cNvSpPr/>
          <p:nvPr/>
        </p:nvSpPr>
        <p:spPr>
          <a:xfrm>
            <a:off x="6988309" y="3652811"/>
            <a:ext cx="564898" cy="564760"/>
          </a:xfrm>
          <a:prstGeom prst="ellipse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33" name="íṧliďe">
            <a:extLst>
              <a:ext uri="{FF2B5EF4-FFF2-40B4-BE49-F238E27FC236}">
                <a16:creationId xmlns:a16="http://schemas.microsoft.com/office/drawing/2014/main" id="{40421F4F-0D5E-43BE-BE0B-FA5A9C120269}"/>
              </a:ext>
            </a:extLst>
          </p:cNvPr>
          <p:cNvSpPr/>
          <p:nvPr/>
        </p:nvSpPr>
        <p:spPr>
          <a:xfrm>
            <a:off x="4171378" y="3369990"/>
            <a:ext cx="318870" cy="318792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34" name="îs1ïḋe">
            <a:extLst>
              <a:ext uri="{FF2B5EF4-FFF2-40B4-BE49-F238E27FC236}">
                <a16:creationId xmlns:a16="http://schemas.microsoft.com/office/drawing/2014/main" id="{44A14104-9626-49A0-95BB-369EE3C21A46}"/>
              </a:ext>
            </a:extLst>
          </p:cNvPr>
          <p:cNvSpPr/>
          <p:nvPr/>
        </p:nvSpPr>
        <p:spPr>
          <a:xfrm>
            <a:off x="5176353" y="1997132"/>
            <a:ext cx="318870" cy="318792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35" name="iṥḷiḑê">
            <a:extLst>
              <a:ext uri="{FF2B5EF4-FFF2-40B4-BE49-F238E27FC236}">
                <a16:creationId xmlns:a16="http://schemas.microsoft.com/office/drawing/2014/main" id="{EC6D9B19-4F4E-4976-AB1D-DE7CD628EC0C}"/>
              </a:ext>
            </a:extLst>
          </p:cNvPr>
          <p:cNvSpPr/>
          <p:nvPr/>
        </p:nvSpPr>
        <p:spPr>
          <a:xfrm>
            <a:off x="5698666" y="1624287"/>
            <a:ext cx="239571" cy="23951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36" name="íSlíďè">
            <a:extLst>
              <a:ext uri="{FF2B5EF4-FFF2-40B4-BE49-F238E27FC236}">
                <a16:creationId xmlns:a16="http://schemas.microsoft.com/office/drawing/2014/main" id="{696D9A1B-CE14-4B18-951F-A8CBE690A534}"/>
              </a:ext>
            </a:extLst>
          </p:cNvPr>
          <p:cNvSpPr/>
          <p:nvPr/>
        </p:nvSpPr>
        <p:spPr>
          <a:xfrm>
            <a:off x="6405521" y="2444357"/>
            <a:ext cx="318870" cy="318792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37" name="î$ļîďé">
            <a:extLst>
              <a:ext uri="{FF2B5EF4-FFF2-40B4-BE49-F238E27FC236}">
                <a16:creationId xmlns:a16="http://schemas.microsoft.com/office/drawing/2014/main" id="{3BEC048E-72EB-4EF5-943E-CA660132D127}"/>
              </a:ext>
            </a:extLst>
          </p:cNvPr>
          <p:cNvSpPr/>
          <p:nvPr/>
        </p:nvSpPr>
        <p:spPr>
          <a:xfrm>
            <a:off x="6226354" y="1918778"/>
            <a:ext cx="318870" cy="31879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38" name="iṥḷïḑè">
            <a:extLst>
              <a:ext uri="{FF2B5EF4-FFF2-40B4-BE49-F238E27FC236}">
                <a16:creationId xmlns:a16="http://schemas.microsoft.com/office/drawing/2014/main" id="{B916A81E-957C-4488-95F0-DB3344DA4E7D}"/>
              </a:ext>
            </a:extLst>
          </p:cNvPr>
          <p:cNvSpPr/>
          <p:nvPr/>
        </p:nvSpPr>
        <p:spPr>
          <a:xfrm>
            <a:off x="6092602" y="1459310"/>
            <a:ext cx="239571" cy="239513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39" name="isḻïḍé">
            <a:extLst>
              <a:ext uri="{FF2B5EF4-FFF2-40B4-BE49-F238E27FC236}">
                <a16:creationId xmlns:a16="http://schemas.microsoft.com/office/drawing/2014/main" id="{B2A64D29-6555-49E5-9702-E513C7D6571B}"/>
              </a:ext>
            </a:extLst>
          </p:cNvPr>
          <p:cNvGrpSpPr/>
          <p:nvPr/>
        </p:nvGrpSpPr>
        <p:grpSpPr>
          <a:xfrm>
            <a:off x="7165668" y="4333953"/>
            <a:ext cx="888703" cy="365607"/>
            <a:chOff x="7165668" y="3604298"/>
            <a:chExt cx="888703" cy="365607"/>
          </a:xfrm>
        </p:grpSpPr>
        <p:sp>
          <p:nvSpPr>
            <p:cNvPr id="55" name="îšḷíḓê">
              <a:extLst>
                <a:ext uri="{FF2B5EF4-FFF2-40B4-BE49-F238E27FC236}">
                  <a16:creationId xmlns:a16="http://schemas.microsoft.com/office/drawing/2014/main" id="{8F28FD84-80E1-44A4-8D12-EF30AE3174DE}"/>
                </a:ext>
              </a:extLst>
            </p:cNvPr>
            <p:cNvSpPr/>
            <p:nvPr/>
          </p:nvSpPr>
          <p:spPr bwMode="auto">
            <a:xfrm>
              <a:off x="7233164" y="3736479"/>
              <a:ext cx="821207" cy="233426"/>
            </a:xfrm>
            <a:custGeom>
              <a:avLst/>
              <a:gdLst>
                <a:gd name="T0" fmla="*/ 666 w 876"/>
                <a:gd name="T1" fmla="*/ 0 h 250"/>
                <a:gd name="T2" fmla="*/ 721 w 876"/>
                <a:gd name="T3" fmla="*/ 6 h 250"/>
                <a:gd name="T4" fmla="*/ 775 w 876"/>
                <a:gd name="T5" fmla="*/ 19 h 250"/>
                <a:gd name="T6" fmla="*/ 826 w 876"/>
                <a:gd name="T7" fmla="*/ 36 h 250"/>
                <a:gd name="T8" fmla="*/ 876 w 876"/>
                <a:gd name="T9" fmla="*/ 56 h 250"/>
                <a:gd name="T10" fmla="*/ 829 w 876"/>
                <a:gd name="T11" fmla="*/ 56 h 250"/>
                <a:gd name="T12" fmla="*/ 781 w 876"/>
                <a:gd name="T13" fmla="*/ 64 h 250"/>
                <a:gd name="T14" fmla="*/ 735 w 876"/>
                <a:gd name="T15" fmla="*/ 78 h 250"/>
                <a:gd name="T16" fmla="*/ 692 w 876"/>
                <a:gd name="T17" fmla="*/ 97 h 250"/>
                <a:gd name="T18" fmla="*/ 648 w 876"/>
                <a:gd name="T19" fmla="*/ 117 h 250"/>
                <a:gd name="T20" fmla="*/ 597 w 876"/>
                <a:gd name="T21" fmla="*/ 145 h 250"/>
                <a:gd name="T22" fmla="*/ 546 w 876"/>
                <a:gd name="T23" fmla="*/ 172 h 250"/>
                <a:gd name="T24" fmla="*/ 494 w 876"/>
                <a:gd name="T25" fmla="*/ 199 h 250"/>
                <a:gd name="T26" fmla="*/ 440 w 876"/>
                <a:gd name="T27" fmla="*/ 220 h 250"/>
                <a:gd name="T28" fmla="*/ 384 w 876"/>
                <a:gd name="T29" fmla="*/ 240 h 250"/>
                <a:gd name="T30" fmla="*/ 331 w 876"/>
                <a:gd name="T31" fmla="*/ 248 h 250"/>
                <a:gd name="T32" fmla="*/ 279 w 876"/>
                <a:gd name="T33" fmla="*/ 250 h 250"/>
                <a:gd name="T34" fmla="*/ 226 w 876"/>
                <a:gd name="T35" fmla="*/ 243 h 250"/>
                <a:gd name="T36" fmla="*/ 175 w 876"/>
                <a:gd name="T37" fmla="*/ 231 h 250"/>
                <a:gd name="T38" fmla="*/ 127 w 876"/>
                <a:gd name="T39" fmla="*/ 210 h 250"/>
                <a:gd name="T40" fmla="*/ 79 w 876"/>
                <a:gd name="T41" fmla="*/ 183 h 250"/>
                <a:gd name="T42" fmla="*/ 37 w 876"/>
                <a:gd name="T43" fmla="*/ 152 h 250"/>
                <a:gd name="T44" fmla="*/ 0 w 876"/>
                <a:gd name="T45" fmla="*/ 115 h 250"/>
                <a:gd name="T46" fmla="*/ 50 w 876"/>
                <a:gd name="T47" fmla="*/ 122 h 250"/>
                <a:gd name="T48" fmla="*/ 101 w 876"/>
                <a:gd name="T49" fmla="*/ 125 h 250"/>
                <a:gd name="T50" fmla="*/ 152 w 876"/>
                <a:gd name="T51" fmla="*/ 122 h 250"/>
                <a:gd name="T52" fmla="*/ 202 w 876"/>
                <a:gd name="T53" fmla="*/ 116 h 250"/>
                <a:gd name="T54" fmla="*/ 252 w 876"/>
                <a:gd name="T55" fmla="*/ 104 h 250"/>
                <a:gd name="T56" fmla="*/ 312 w 876"/>
                <a:gd name="T57" fmla="*/ 87 h 250"/>
                <a:gd name="T58" fmla="*/ 371 w 876"/>
                <a:gd name="T59" fmla="*/ 65 h 250"/>
                <a:gd name="T60" fmla="*/ 430 w 876"/>
                <a:gd name="T61" fmla="*/ 45 h 250"/>
                <a:gd name="T62" fmla="*/ 490 w 876"/>
                <a:gd name="T63" fmla="*/ 25 h 250"/>
                <a:gd name="T64" fmla="*/ 551 w 876"/>
                <a:gd name="T65" fmla="*/ 10 h 250"/>
                <a:gd name="T66" fmla="*/ 614 w 876"/>
                <a:gd name="T67" fmla="*/ 1 h 250"/>
                <a:gd name="T68" fmla="*/ 666 w 876"/>
                <a:gd name="T6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6" h="250">
                  <a:moveTo>
                    <a:pt x="666" y="0"/>
                  </a:moveTo>
                  <a:lnTo>
                    <a:pt x="721" y="6"/>
                  </a:lnTo>
                  <a:lnTo>
                    <a:pt x="775" y="19"/>
                  </a:lnTo>
                  <a:lnTo>
                    <a:pt x="826" y="36"/>
                  </a:lnTo>
                  <a:lnTo>
                    <a:pt x="876" y="56"/>
                  </a:lnTo>
                  <a:lnTo>
                    <a:pt x="829" y="56"/>
                  </a:lnTo>
                  <a:lnTo>
                    <a:pt x="781" y="64"/>
                  </a:lnTo>
                  <a:lnTo>
                    <a:pt x="735" y="78"/>
                  </a:lnTo>
                  <a:lnTo>
                    <a:pt x="692" y="97"/>
                  </a:lnTo>
                  <a:lnTo>
                    <a:pt x="648" y="117"/>
                  </a:lnTo>
                  <a:lnTo>
                    <a:pt x="597" y="145"/>
                  </a:lnTo>
                  <a:lnTo>
                    <a:pt x="546" y="172"/>
                  </a:lnTo>
                  <a:lnTo>
                    <a:pt x="494" y="199"/>
                  </a:lnTo>
                  <a:lnTo>
                    <a:pt x="440" y="220"/>
                  </a:lnTo>
                  <a:lnTo>
                    <a:pt x="384" y="240"/>
                  </a:lnTo>
                  <a:lnTo>
                    <a:pt x="331" y="248"/>
                  </a:lnTo>
                  <a:lnTo>
                    <a:pt x="279" y="250"/>
                  </a:lnTo>
                  <a:lnTo>
                    <a:pt x="226" y="243"/>
                  </a:lnTo>
                  <a:lnTo>
                    <a:pt x="175" y="231"/>
                  </a:lnTo>
                  <a:lnTo>
                    <a:pt x="127" y="210"/>
                  </a:lnTo>
                  <a:lnTo>
                    <a:pt x="79" y="183"/>
                  </a:lnTo>
                  <a:lnTo>
                    <a:pt x="37" y="152"/>
                  </a:lnTo>
                  <a:lnTo>
                    <a:pt x="0" y="115"/>
                  </a:lnTo>
                  <a:lnTo>
                    <a:pt x="50" y="122"/>
                  </a:lnTo>
                  <a:lnTo>
                    <a:pt x="101" y="125"/>
                  </a:lnTo>
                  <a:lnTo>
                    <a:pt x="152" y="122"/>
                  </a:lnTo>
                  <a:lnTo>
                    <a:pt x="202" y="116"/>
                  </a:lnTo>
                  <a:lnTo>
                    <a:pt x="252" y="104"/>
                  </a:lnTo>
                  <a:lnTo>
                    <a:pt x="312" y="87"/>
                  </a:lnTo>
                  <a:lnTo>
                    <a:pt x="371" y="65"/>
                  </a:lnTo>
                  <a:lnTo>
                    <a:pt x="430" y="45"/>
                  </a:lnTo>
                  <a:lnTo>
                    <a:pt x="490" y="25"/>
                  </a:lnTo>
                  <a:lnTo>
                    <a:pt x="551" y="10"/>
                  </a:lnTo>
                  <a:lnTo>
                    <a:pt x="614" y="1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accent4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56" name="iṡlîḓé">
              <a:extLst>
                <a:ext uri="{FF2B5EF4-FFF2-40B4-BE49-F238E27FC236}">
                  <a16:creationId xmlns:a16="http://schemas.microsoft.com/office/drawing/2014/main" id="{05F21DDB-E73E-4960-AE4B-C44F30FA3255}"/>
                </a:ext>
              </a:extLst>
            </p:cNvPr>
            <p:cNvSpPr/>
            <p:nvPr/>
          </p:nvSpPr>
          <p:spPr bwMode="auto">
            <a:xfrm>
              <a:off x="7165668" y="3604298"/>
              <a:ext cx="739649" cy="219363"/>
            </a:xfrm>
            <a:custGeom>
              <a:avLst/>
              <a:gdLst>
                <a:gd name="T0" fmla="*/ 471 w 789"/>
                <a:gd name="T1" fmla="*/ 0 h 232"/>
                <a:gd name="T2" fmla="*/ 518 w 789"/>
                <a:gd name="T3" fmla="*/ 1 h 232"/>
                <a:gd name="T4" fmla="*/ 565 w 789"/>
                <a:gd name="T5" fmla="*/ 7 h 232"/>
                <a:gd name="T6" fmla="*/ 614 w 789"/>
                <a:gd name="T7" fmla="*/ 23 h 232"/>
                <a:gd name="T8" fmla="*/ 661 w 789"/>
                <a:gd name="T9" fmla="*/ 43 h 232"/>
                <a:gd name="T10" fmla="*/ 706 w 789"/>
                <a:gd name="T11" fmla="*/ 67 h 232"/>
                <a:gd name="T12" fmla="*/ 750 w 789"/>
                <a:gd name="T13" fmla="*/ 97 h 232"/>
                <a:gd name="T14" fmla="*/ 789 w 789"/>
                <a:gd name="T15" fmla="*/ 128 h 232"/>
                <a:gd name="T16" fmla="*/ 737 w 789"/>
                <a:gd name="T17" fmla="*/ 120 h 232"/>
                <a:gd name="T18" fmla="*/ 686 w 789"/>
                <a:gd name="T19" fmla="*/ 120 h 232"/>
                <a:gd name="T20" fmla="*/ 634 w 789"/>
                <a:gd name="T21" fmla="*/ 125 h 232"/>
                <a:gd name="T22" fmla="*/ 583 w 789"/>
                <a:gd name="T23" fmla="*/ 135 h 232"/>
                <a:gd name="T24" fmla="*/ 533 w 789"/>
                <a:gd name="T25" fmla="*/ 150 h 232"/>
                <a:gd name="T26" fmla="*/ 484 w 789"/>
                <a:gd name="T27" fmla="*/ 167 h 232"/>
                <a:gd name="T28" fmla="*/ 434 w 789"/>
                <a:gd name="T29" fmla="*/ 183 h 232"/>
                <a:gd name="T30" fmla="*/ 385 w 789"/>
                <a:gd name="T31" fmla="*/ 200 h 232"/>
                <a:gd name="T32" fmla="*/ 335 w 789"/>
                <a:gd name="T33" fmla="*/ 215 h 232"/>
                <a:gd name="T34" fmla="*/ 289 w 789"/>
                <a:gd name="T35" fmla="*/ 224 h 232"/>
                <a:gd name="T36" fmla="*/ 246 w 789"/>
                <a:gd name="T37" fmla="*/ 230 h 232"/>
                <a:gd name="T38" fmla="*/ 203 w 789"/>
                <a:gd name="T39" fmla="*/ 232 h 232"/>
                <a:gd name="T40" fmla="*/ 165 w 789"/>
                <a:gd name="T41" fmla="*/ 230 h 232"/>
                <a:gd name="T42" fmla="*/ 129 w 789"/>
                <a:gd name="T43" fmla="*/ 227 h 232"/>
                <a:gd name="T44" fmla="*/ 97 w 789"/>
                <a:gd name="T45" fmla="*/ 220 h 232"/>
                <a:gd name="T46" fmla="*/ 69 w 789"/>
                <a:gd name="T47" fmla="*/ 214 h 232"/>
                <a:gd name="T48" fmla="*/ 45 w 789"/>
                <a:gd name="T49" fmla="*/ 207 h 232"/>
                <a:gd name="T50" fmla="*/ 26 w 789"/>
                <a:gd name="T51" fmla="*/ 201 h 232"/>
                <a:gd name="T52" fmla="*/ 12 w 789"/>
                <a:gd name="T53" fmla="*/ 195 h 232"/>
                <a:gd name="T54" fmla="*/ 3 w 789"/>
                <a:gd name="T55" fmla="*/ 191 h 232"/>
                <a:gd name="T56" fmla="*/ 0 w 789"/>
                <a:gd name="T57" fmla="*/ 190 h 232"/>
                <a:gd name="T58" fmla="*/ 53 w 789"/>
                <a:gd name="T59" fmla="*/ 185 h 232"/>
                <a:gd name="T60" fmla="*/ 81 w 789"/>
                <a:gd name="T61" fmla="*/ 178 h 232"/>
                <a:gd name="T62" fmla="*/ 106 w 789"/>
                <a:gd name="T63" fmla="*/ 167 h 232"/>
                <a:gd name="T64" fmla="*/ 131 w 789"/>
                <a:gd name="T65" fmla="*/ 153 h 232"/>
                <a:gd name="T66" fmla="*/ 169 w 789"/>
                <a:gd name="T67" fmla="*/ 127 h 232"/>
                <a:gd name="T68" fmla="*/ 207 w 789"/>
                <a:gd name="T69" fmla="*/ 100 h 232"/>
                <a:gd name="T70" fmla="*/ 244 w 789"/>
                <a:gd name="T71" fmla="*/ 75 h 232"/>
                <a:gd name="T72" fmla="*/ 285 w 789"/>
                <a:gd name="T73" fmla="*/ 52 h 232"/>
                <a:gd name="T74" fmla="*/ 330 w 789"/>
                <a:gd name="T75" fmla="*/ 32 h 232"/>
                <a:gd name="T76" fmla="*/ 376 w 789"/>
                <a:gd name="T77" fmla="*/ 15 h 232"/>
                <a:gd name="T78" fmla="*/ 423 w 789"/>
                <a:gd name="T79" fmla="*/ 5 h 232"/>
                <a:gd name="T80" fmla="*/ 471 w 789"/>
                <a:gd name="T8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9" h="232">
                  <a:moveTo>
                    <a:pt x="471" y="0"/>
                  </a:moveTo>
                  <a:lnTo>
                    <a:pt x="518" y="1"/>
                  </a:lnTo>
                  <a:lnTo>
                    <a:pt x="565" y="7"/>
                  </a:lnTo>
                  <a:lnTo>
                    <a:pt x="614" y="23"/>
                  </a:lnTo>
                  <a:lnTo>
                    <a:pt x="661" y="43"/>
                  </a:lnTo>
                  <a:lnTo>
                    <a:pt x="706" y="67"/>
                  </a:lnTo>
                  <a:lnTo>
                    <a:pt x="750" y="97"/>
                  </a:lnTo>
                  <a:lnTo>
                    <a:pt x="789" y="128"/>
                  </a:lnTo>
                  <a:lnTo>
                    <a:pt x="737" y="120"/>
                  </a:lnTo>
                  <a:lnTo>
                    <a:pt x="686" y="120"/>
                  </a:lnTo>
                  <a:lnTo>
                    <a:pt x="634" y="125"/>
                  </a:lnTo>
                  <a:lnTo>
                    <a:pt x="583" y="135"/>
                  </a:lnTo>
                  <a:lnTo>
                    <a:pt x="533" y="150"/>
                  </a:lnTo>
                  <a:lnTo>
                    <a:pt x="484" y="167"/>
                  </a:lnTo>
                  <a:lnTo>
                    <a:pt x="434" y="183"/>
                  </a:lnTo>
                  <a:lnTo>
                    <a:pt x="385" y="200"/>
                  </a:lnTo>
                  <a:lnTo>
                    <a:pt x="335" y="215"/>
                  </a:lnTo>
                  <a:lnTo>
                    <a:pt x="289" y="224"/>
                  </a:lnTo>
                  <a:lnTo>
                    <a:pt x="246" y="230"/>
                  </a:lnTo>
                  <a:lnTo>
                    <a:pt x="203" y="232"/>
                  </a:lnTo>
                  <a:lnTo>
                    <a:pt x="165" y="230"/>
                  </a:lnTo>
                  <a:lnTo>
                    <a:pt x="129" y="227"/>
                  </a:lnTo>
                  <a:lnTo>
                    <a:pt x="97" y="220"/>
                  </a:lnTo>
                  <a:lnTo>
                    <a:pt x="69" y="214"/>
                  </a:lnTo>
                  <a:lnTo>
                    <a:pt x="45" y="207"/>
                  </a:lnTo>
                  <a:lnTo>
                    <a:pt x="26" y="201"/>
                  </a:lnTo>
                  <a:lnTo>
                    <a:pt x="12" y="195"/>
                  </a:lnTo>
                  <a:lnTo>
                    <a:pt x="3" y="191"/>
                  </a:lnTo>
                  <a:lnTo>
                    <a:pt x="0" y="190"/>
                  </a:lnTo>
                  <a:lnTo>
                    <a:pt x="53" y="185"/>
                  </a:lnTo>
                  <a:lnTo>
                    <a:pt x="81" y="178"/>
                  </a:lnTo>
                  <a:lnTo>
                    <a:pt x="106" y="167"/>
                  </a:lnTo>
                  <a:lnTo>
                    <a:pt x="131" y="153"/>
                  </a:lnTo>
                  <a:lnTo>
                    <a:pt x="169" y="127"/>
                  </a:lnTo>
                  <a:lnTo>
                    <a:pt x="207" y="100"/>
                  </a:lnTo>
                  <a:lnTo>
                    <a:pt x="244" y="75"/>
                  </a:lnTo>
                  <a:lnTo>
                    <a:pt x="285" y="52"/>
                  </a:lnTo>
                  <a:lnTo>
                    <a:pt x="330" y="32"/>
                  </a:lnTo>
                  <a:lnTo>
                    <a:pt x="376" y="15"/>
                  </a:lnTo>
                  <a:lnTo>
                    <a:pt x="423" y="5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40" name="ïśḻïḍê">
            <a:extLst>
              <a:ext uri="{FF2B5EF4-FFF2-40B4-BE49-F238E27FC236}">
                <a16:creationId xmlns:a16="http://schemas.microsoft.com/office/drawing/2014/main" id="{B3AB9FAD-02B9-444C-AB9A-63C0D6209E77}"/>
              </a:ext>
            </a:extLst>
          </p:cNvPr>
          <p:cNvGrpSpPr/>
          <p:nvPr/>
        </p:nvGrpSpPr>
        <p:grpSpPr>
          <a:xfrm>
            <a:off x="7196329" y="2312570"/>
            <a:ext cx="365779" cy="745274"/>
            <a:chOff x="7196329" y="1582915"/>
            <a:chExt cx="365779" cy="745274"/>
          </a:xfrm>
        </p:grpSpPr>
        <p:sp>
          <p:nvSpPr>
            <p:cNvPr id="53" name="îṥlíďè">
              <a:extLst>
                <a:ext uri="{FF2B5EF4-FFF2-40B4-BE49-F238E27FC236}">
                  <a16:creationId xmlns:a16="http://schemas.microsoft.com/office/drawing/2014/main" id="{B67F2273-2B22-4385-8D8D-B3C93D95198F}"/>
                </a:ext>
              </a:extLst>
            </p:cNvPr>
            <p:cNvSpPr/>
            <p:nvPr/>
          </p:nvSpPr>
          <p:spPr bwMode="auto">
            <a:xfrm flipH="1">
              <a:off x="7244161" y="1656036"/>
              <a:ext cx="317947" cy="672153"/>
            </a:xfrm>
            <a:custGeom>
              <a:avLst/>
              <a:gdLst>
                <a:gd name="T0" fmla="*/ 50 w 339"/>
                <a:gd name="T1" fmla="*/ 0 h 717"/>
                <a:gd name="T2" fmla="*/ 60 w 339"/>
                <a:gd name="T3" fmla="*/ 54 h 717"/>
                <a:gd name="T4" fmla="*/ 76 w 339"/>
                <a:gd name="T5" fmla="*/ 108 h 717"/>
                <a:gd name="T6" fmla="*/ 98 w 339"/>
                <a:gd name="T7" fmla="*/ 159 h 717"/>
                <a:gd name="T8" fmla="*/ 126 w 339"/>
                <a:gd name="T9" fmla="*/ 207 h 717"/>
                <a:gd name="T10" fmla="*/ 158 w 339"/>
                <a:gd name="T11" fmla="*/ 253 h 717"/>
                <a:gd name="T12" fmla="*/ 192 w 339"/>
                <a:gd name="T13" fmla="*/ 297 h 717"/>
                <a:gd name="T14" fmla="*/ 225 w 339"/>
                <a:gd name="T15" fmla="*/ 341 h 717"/>
                <a:gd name="T16" fmla="*/ 257 w 339"/>
                <a:gd name="T17" fmla="*/ 386 h 717"/>
                <a:gd name="T18" fmla="*/ 285 w 339"/>
                <a:gd name="T19" fmla="*/ 433 h 717"/>
                <a:gd name="T20" fmla="*/ 310 w 339"/>
                <a:gd name="T21" fmla="*/ 483 h 717"/>
                <a:gd name="T22" fmla="*/ 323 w 339"/>
                <a:gd name="T23" fmla="*/ 520 h 717"/>
                <a:gd name="T24" fmla="*/ 331 w 339"/>
                <a:gd name="T25" fmla="*/ 558 h 717"/>
                <a:gd name="T26" fmla="*/ 336 w 339"/>
                <a:gd name="T27" fmla="*/ 597 h 717"/>
                <a:gd name="T28" fmla="*/ 339 w 339"/>
                <a:gd name="T29" fmla="*/ 638 h 717"/>
                <a:gd name="T30" fmla="*/ 337 w 339"/>
                <a:gd name="T31" fmla="*/ 678 h 717"/>
                <a:gd name="T32" fmla="*/ 335 w 339"/>
                <a:gd name="T33" fmla="*/ 717 h 717"/>
                <a:gd name="T34" fmla="*/ 325 w 339"/>
                <a:gd name="T35" fmla="*/ 684 h 717"/>
                <a:gd name="T36" fmla="*/ 309 w 339"/>
                <a:gd name="T37" fmla="*/ 652 h 717"/>
                <a:gd name="T38" fmla="*/ 290 w 339"/>
                <a:gd name="T39" fmla="*/ 623 h 717"/>
                <a:gd name="T40" fmla="*/ 270 w 339"/>
                <a:gd name="T41" fmla="*/ 595 h 717"/>
                <a:gd name="T42" fmla="*/ 245 w 339"/>
                <a:gd name="T43" fmla="*/ 568 h 717"/>
                <a:gd name="T44" fmla="*/ 221 w 339"/>
                <a:gd name="T45" fmla="*/ 544 h 717"/>
                <a:gd name="T46" fmla="*/ 184 w 339"/>
                <a:gd name="T47" fmla="*/ 507 h 717"/>
                <a:gd name="T48" fmla="*/ 148 w 339"/>
                <a:gd name="T49" fmla="*/ 471 h 717"/>
                <a:gd name="T50" fmla="*/ 112 w 339"/>
                <a:gd name="T51" fmla="*/ 434 h 717"/>
                <a:gd name="T52" fmla="*/ 79 w 339"/>
                <a:gd name="T53" fmla="*/ 396 h 717"/>
                <a:gd name="T54" fmla="*/ 48 w 339"/>
                <a:gd name="T55" fmla="*/ 354 h 717"/>
                <a:gd name="T56" fmla="*/ 28 w 339"/>
                <a:gd name="T57" fmla="*/ 318 h 717"/>
                <a:gd name="T58" fmla="*/ 14 w 339"/>
                <a:gd name="T59" fmla="*/ 279 h 717"/>
                <a:gd name="T60" fmla="*/ 5 w 339"/>
                <a:gd name="T61" fmla="*/ 239 h 717"/>
                <a:gd name="T62" fmla="*/ 0 w 339"/>
                <a:gd name="T63" fmla="*/ 198 h 717"/>
                <a:gd name="T64" fmla="*/ 1 w 339"/>
                <a:gd name="T65" fmla="*/ 156 h 717"/>
                <a:gd name="T66" fmla="*/ 6 w 339"/>
                <a:gd name="T67" fmla="*/ 116 h 717"/>
                <a:gd name="T68" fmla="*/ 16 w 339"/>
                <a:gd name="T69" fmla="*/ 75 h 717"/>
                <a:gd name="T70" fmla="*/ 30 w 339"/>
                <a:gd name="T71" fmla="*/ 37 h 717"/>
                <a:gd name="T72" fmla="*/ 50 w 339"/>
                <a:gd name="T73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717">
                  <a:moveTo>
                    <a:pt x="50" y="0"/>
                  </a:moveTo>
                  <a:lnTo>
                    <a:pt x="60" y="54"/>
                  </a:lnTo>
                  <a:lnTo>
                    <a:pt x="76" y="108"/>
                  </a:lnTo>
                  <a:lnTo>
                    <a:pt x="98" y="159"/>
                  </a:lnTo>
                  <a:lnTo>
                    <a:pt x="126" y="207"/>
                  </a:lnTo>
                  <a:lnTo>
                    <a:pt x="158" y="253"/>
                  </a:lnTo>
                  <a:lnTo>
                    <a:pt x="192" y="297"/>
                  </a:lnTo>
                  <a:lnTo>
                    <a:pt x="225" y="341"/>
                  </a:lnTo>
                  <a:lnTo>
                    <a:pt x="257" y="386"/>
                  </a:lnTo>
                  <a:lnTo>
                    <a:pt x="285" y="433"/>
                  </a:lnTo>
                  <a:lnTo>
                    <a:pt x="310" y="483"/>
                  </a:lnTo>
                  <a:lnTo>
                    <a:pt x="323" y="520"/>
                  </a:lnTo>
                  <a:lnTo>
                    <a:pt x="331" y="558"/>
                  </a:lnTo>
                  <a:lnTo>
                    <a:pt x="336" y="597"/>
                  </a:lnTo>
                  <a:lnTo>
                    <a:pt x="339" y="638"/>
                  </a:lnTo>
                  <a:lnTo>
                    <a:pt x="337" y="678"/>
                  </a:lnTo>
                  <a:lnTo>
                    <a:pt x="335" y="717"/>
                  </a:lnTo>
                  <a:lnTo>
                    <a:pt x="325" y="684"/>
                  </a:lnTo>
                  <a:lnTo>
                    <a:pt x="309" y="652"/>
                  </a:lnTo>
                  <a:lnTo>
                    <a:pt x="290" y="623"/>
                  </a:lnTo>
                  <a:lnTo>
                    <a:pt x="270" y="595"/>
                  </a:lnTo>
                  <a:lnTo>
                    <a:pt x="245" y="568"/>
                  </a:lnTo>
                  <a:lnTo>
                    <a:pt x="221" y="544"/>
                  </a:lnTo>
                  <a:lnTo>
                    <a:pt x="184" y="507"/>
                  </a:lnTo>
                  <a:lnTo>
                    <a:pt x="148" y="471"/>
                  </a:lnTo>
                  <a:lnTo>
                    <a:pt x="112" y="434"/>
                  </a:lnTo>
                  <a:lnTo>
                    <a:pt x="79" y="396"/>
                  </a:lnTo>
                  <a:lnTo>
                    <a:pt x="48" y="354"/>
                  </a:lnTo>
                  <a:lnTo>
                    <a:pt x="28" y="318"/>
                  </a:lnTo>
                  <a:lnTo>
                    <a:pt x="14" y="279"/>
                  </a:lnTo>
                  <a:lnTo>
                    <a:pt x="5" y="239"/>
                  </a:lnTo>
                  <a:lnTo>
                    <a:pt x="0" y="198"/>
                  </a:lnTo>
                  <a:lnTo>
                    <a:pt x="1" y="156"/>
                  </a:lnTo>
                  <a:lnTo>
                    <a:pt x="6" y="116"/>
                  </a:lnTo>
                  <a:lnTo>
                    <a:pt x="16" y="75"/>
                  </a:lnTo>
                  <a:lnTo>
                    <a:pt x="30" y="3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5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54" name="ïsḻïḍé">
              <a:extLst>
                <a:ext uri="{FF2B5EF4-FFF2-40B4-BE49-F238E27FC236}">
                  <a16:creationId xmlns:a16="http://schemas.microsoft.com/office/drawing/2014/main" id="{30A51F38-1F04-49F2-B71E-84239942A965}"/>
                </a:ext>
              </a:extLst>
            </p:cNvPr>
            <p:cNvSpPr/>
            <p:nvPr/>
          </p:nvSpPr>
          <p:spPr bwMode="auto">
            <a:xfrm flipH="1">
              <a:off x="7196329" y="1582915"/>
              <a:ext cx="289811" cy="604656"/>
            </a:xfrm>
            <a:custGeom>
              <a:avLst/>
              <a:gdLst>
                <a:gd name="T0" fmla="*/ 2 w 307"/>
                <a:gd name="T1" fmla="*/ 0 h 644"/>
                <a:gd name="T2" fmla="*/ 20 w 307"/>
                <a:gd name="T3" fmla="*/ 43 h 644"/>
                <a:gd name="T4" fmla="*/ 34 w 307"/>
                <a:gd name="T5" fmla="*/ 65 h 644"/>
                <a:gd name="T6" fmla="*/ 51 w 307"/>
                <a:gd name="T7" fmla="*/ 82 h 644"/>
                <a:gd name="T8" fmla="*/ 69 w 307"/>
                <a:gd name="T9" fmla="*/ 99 h 644"/>
                <a:gd name="T10" fmla="*/ 101 w 307"/>
                <a:gd name="T11" fmla="*/ 124 h 644"/>
                <a:gd name="T12" fmla="*/ 133 w 307"/>
                <a:gd name="T13" fmla="*/ 150 h 644"/>
                <a:gd name="T14" fmla="*/ 165 w 307"/>
                <a:gd name="T15" fmla="*/ 174 h 644"/>
                <a:gd name="T16" fmla="*/ 194 w 307"/>
                <a:gd name="T17" fmla="*/ 202 h 644"/>
                <a:gd name="T18" fmla="*/ 224 w 307"/>
                <a:gd name="T19" fmla="*/ 234 h 644"/>
                <a:gd name="T20" fmla="*/ 249 w 307"/>
                <a:gd name="T21" fmla="*/ 268 h 644"/>
                <a:gd name="T22" fmla="*/ 271 w 307"/>
                <a:gd name="T23" fmla="*/ 304 h 644"/>
                <a:gd name="T24" fmla="*/ 289 w 307"/>
                <a:gd name="T25" fmla="*/ 342 h 644"/>
                <a:gd name="T26" fmla="*/ 300 w 307"/>
                <a:gd name="T27" fmla="*/ 383 h 644"/>
                <a:gd name="T28" fmla="*/ 307 w 307"/>
                <a:gd name="T29" fmla="*/ 425 h 644"/>
                <a:gd name="T30" fmla="*/ 307 w 307"/>
                <a:gd name="T31" fmla="*/ 469 h 644"/>
                <a:gd name="T32" fmla="*/ 300 w 307"/>
                <a:gd name="T33" fmla="*/ 528 h 644"/>
                <a:gd name="T34" fmla="*/ 286 w 307"/>
                <a:gd name="T35" fmla="*/ 587 h 644"/>
                <a:gd name="T36" fmla="*/ 266 w 307"/>
                <a:gd name="T37" fmla="*/ 644 h 644"/>
                <a:gd name="T38" fmla="*/ 259 w 307"/>
                <a:gd name="T39" fmla="*/ 602 h 644"/>
                <a:gd name="T40" fmla="*/ 248 w 307"/>
                <a:gd name="T41" fmla="*/ 563 h 644"/>
                <a:gd name="T42" fmla="*/ 233 w 307"/>
                <a:gd name="T43" fmla="*/ 526 h 644"/>
                <a:gd name="T44" fmla="*/ 213 w 307"/>
                <a:gd name="T45" fmla="*/ 490 h 644"/>
                <a:gd name="T46" fmla="*/ 192 w 307"/>
                <a:gd name="T47" fmla="*/ 455 h 644"/>
                <a:gd name="T48" fmla="*/ 167 w 307"/>
                <a:gd name="T49" fmla="*/ 421 h 644"/>
                <a:gd name="T50" fmla="*/ 143 w 307"/>
                <a:gd name="T51" fmla="*/ 387 h 644"/>
                <a:gd name="T52" fmla="*/ 118 w 307"/>
                <a:gd name="T53" fmla="*/ 354 h 644"/>
                <a:gd name="T54" fmla="*/ 93 w 307"/>
                <a:gd name="T55" fmla="*/ 321 h 644"/>
                <a:gd name="T56" fmla="*/ 71 w 307"/>
                <a:gd name="T57" fmla="*/ 288 h 644"/>
                <a:gd name="T58" fmla="*/ 47 w 307"/>
                <a:gd name="T59" fmla="*/ 244 h 644"/>
                <a:gd name="T60" fmla="*/ 29 w 307"/>
                <a:gd name="T61" fmla="*/ 202 h 644"/>
                <a:gd name="T62" fmla="*/ 16 w 307"/>
                <a:gd name="T63" fmla="*/ 163 h 644"/>
                <a:gd name="T64" fmla="*/ 8 w 307"/>
                <a:gd name="T65" fmla="*/ 124 h 644"/>
                <a:gd name="T66" fmla="*/ 2 w 307"/>
                <a:gd name="T67" fmla="*/ 90 h 644"/>
                <a:gd name="T68" fmla="*/ 0 w 307"/>
                <a:gd name="T69" fmla="*/ 59 h 644"/>
                <a:gd name="T70" fmla="*/ 0 w 307"/>
                <a:gd name="T71" fmla="*/ 35 h 644"/>
                <a:gd name="T72" fmla="*/ 1 w 307"/>
                <a:gd name="T73" fmla="*/ 16 h 644"/>
                <a:gd name="T74" fmla="*/ 2 w 307"/>
                <a:gd name="T75" fmla="*/ 5 h 644"/>
                <a:gd name="T76" fmla="*/ 2 w 307"/>
                <a:gd name="T77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7" h="644">
                  <a:moveTo>
                    <a:pt x="2" y="0"/>
                  </a:moveTo>
                  <a:lnTo>
                    <a:pt x="20" y="43"/>
                  </a:lnTo>
                  <a:lnTo>
                    <a:pt x="34" y="65"/>
                  </a:lnTo>
                  <a:lnTo>
                    <a:pt x="51" y="82"/>
                  </a:lnTo>
                  <a:lnTo>
                    <a:pt x="69" y="99"/>
                  </a:lnTo>
                  <a:lnTo>
                    <a:pt x="101" y="124"/>
                  </a:lnTo>
                  <a:lnTo>
                    <a:pt x="133" y="150"/>
                  </a:lnTo>
                  <a:lnTo>
                    <a:pt x="165" y="174"/>
                  </a:lnTo>
                  <a:lnTo>
                    <a:pt x="194" y="202"/>
                  </a:lnTo>
                  <a:lnTo>
                    <a:pt x="224" y="234"/>
                  </a:lnTo>
                  <a:lnTo>
                    <a:pt x="249" y="268"/>
                  </a:lnTo>
                  <a:lnTo>
                    <a:pt x="271" y="304"/>
                  </a:lnTo>
                  <a:lnTo>
                    <a:pt x="289" y="342"/>
                  </a:lnTo>
                  <a:lnTo>
                    <a:pt x="300" y="383"/>
                  </a:lnTo>
                  <a:lnTo>
                    <a:pt x="307" y="425"/>
                  </a:lnTo>
                  <a:lnTo>
                    <a:pt x="307" y="469"/>
                  </a:lnTo>
                  <a:lnTo>
                    <a:pt x="300" y="528"/>
                  </a:lnTo>
                  <a:lnTo>
                    <a:pt x="286" y="587"/>
                  </a:lnTo>
                  <a:lnTo>
                    <a:pt x="266" y="644"/>
                  </a:lnTo>
                  <a:lnTo>
                    <a:pt x="259" y="602"/>
                  </a:lnTo>
                  <a:lnTo>
                    <a:pt x="248" y="563"/>
                  </a:lnTo>
                  <a:lnTo>
                    <a:pt x="233" y="526"/>
                  </a:lnTo>
                  <a:lnTo>
                    <a:pt x="213" y="490"/>
                  </a:lnTo>
                  <a:lnTo>
                    <a:pt x="192" y="455"/>
                  </a:lnTo>
                  <a:lnTo>
                    <a:pt x="167" y="421"/>
                  </a:lnTo>
                  <a:lnTo>
                    <a:pt x="143" y="387"/>
                  </a:lnTo>
                  <a:lnTo>
                    <a:pt x="118" y="354"/>
                  </a:lnTo>
                  <a:lnTo>
                    <a:pt x="93" y="321"/>
                  </a:lnTo>
                  <a:lnTo>
                    <a:pt x="71" y="288"/>
                  </a:lnTo>
                  <a:lnTo>
                    <a:pt x="47" y="244"/>
                  </a:lnTo>
                  <a:lnTo>
                    <a:pt x="29" y="202"/>
                  </a:lnTo>
                  <a:lnTo>
                    <a:pt x="16" y="163"/>
                  </a:lnTo>
                  <a:lnTo>
                    <a:pt x="8" y="124"/>
                  </a:lnTo>
                  <a:lnTo>
                    <a:pt x="2" y="90"/>
                  </a:lnTo>
                  <a:lnTo>
                    <a:pt x="0" y="59"/>
                  </a:lnTo>
                  <a:lnTo>
                    <a:pt x="0" y="35"/>
                  </a:lnTo>
                  <a:lnTo>
                    <a:pt x="1" y="16"/>
                  </a:lnTo>
                  <a:lnTo>
                    <a:pt x="2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41" name="ïṣḻîḓè">
            <a:extLst>
              <a:ext uri="{FF2B5EF4-FFF2-40B4-BE49-F238E27FC236}">
                <a16:creationId xmlns:a16="http://schemas.microsoft.com/office/drawing/2014/main" id="{7A3F652B-01A4-4DAA-B966-186C9A2FDFC8}"/>
              </a:ext>
            </a:extLst>
          </p:cNvPr>
          <p:cNvGrpSpPr/>
          <p:nvPr/>
        </p:nvGrpSpPr>
        <p:grpSpPr>
          <a:xfrm>
            <a:off x="4137629" y="3719004"/>
            <a:ext cx="463320" cy="644030"/>
            <a:chOff x="4137629" y="2989349"/>
            <a:chExt cx="463320" cy="644030"/>
          </a:xfrm>
        </p:grpSpPr>
        <p:sp>
          <p:nvSpPr>
            <p:cNvPr id="51" name="îS1îďê">
              <a:extLst>
                <a:ext uri="{FF2B5EF4-FFF2-40B4-BE49-F238E27FC236}">
                  <a16:creationId xmlns:a16="http://schemas.microsoft.com/office/drawing/2014/main" id="{8E6268AD-26FD-46E6-BC8B-67980D2B42B2}"/>
                </a:ext>
              </a:extLst>
            </p:cNvPr>
            <p:cNvSpPr/>
            <p:nvPr/>
          </p:nvSpPr>
          <p:spPr bwMode="auto">
            <a:xfrm flipH="1">
              <a:off x="4137629" y="2989349"/>
              <a:ext cx="463320" cy="562471"/>
            </a:xfrm>
            <a:custGeom>
              <a:avLst/>
              <a:gdLst>
                <a:gd name="T0" fmla="*/ 496 w 496"/>
                <a:gd name="T1" fmla="*/ 0 h 600"/>
                <a:gd name="T2" fmla="*/ 487 w 496"/>
                <a:gd name="T3" fmla="*/ 38 h 600"/>
                <a:gd name="T4" fmla="*/ 477 w 496"/>
                <a:gd name="T5" fmla="*/ 76 h 600"/>
                <a:gd name="T6" fmla="*/ 463 w 496"/>
                <a:gd name="T7" fmla="*/ 115 h 600"/>
                <a:gd name="T8" fmla="*/ 446 w 496"/>
                <a:gd name="T9" fmla="*/ 152 h 600"/>
                <a:gd name="T10" fmla="*/ 426 w 496"/>
                <a:gd name="T11" fmla="*/ 186 h 600"/>
                <a:gd name="T12" fmla="*/ 403 w 496"/>
                <a:gd name="T13" fmla="*/ 217 h 600"/>
                <a:gd name="T14" fmla="*/ 365 w 496"/>
                <a:gd name="T15" fmla="*/ 257 h 600"/>
                <a:gd name="T16" fmla="*/ 322 w 496"/>
                <a:gd name="T17" fmla="*/ 293 h 600"/>
                <a:gd name="T18" fmla="*/ 279 w 496"/>
                <a:gd name="T19" fmla="*/ 326 h 600"/>
                <a:gd name="T20" fmla="*/ 234 w 496"/>
                <a:gd name="T21" fmla="*/ 358 h 600"/>
                <a:gd name="T22" fmla="*/ 188 w 496"/>
                <a:gd name="T23" fmla="*/ 390 h 600"/>
                <a:gd name="T24" fmla="*/ 145 w 496"/>
                <a:gd name="T25" fmla="*/ 424 h 600"/>
                <a:gd name="T26" fmla="*/ 104 w 496"/>
                <a:gd name="T27" fmla="*/ 461 h 600"/>
                <a:gd name="T28" fmla="*/ 68 w 496"/>
                <a:gd name="T29" fmla="*/ 505 h 600"/>
                <a:gd name="T30" fmla="*/ 36 w 496"/>
                <a:gd name="T31" fmla="*/ 551 h 600"/>
                <a:gd name="T32" fmla="*/ 9 w 496"/>
                <a:gd name="T33" fmla="*/ 600 h 600"/>
                <a:gd name="T34" fmla="*/ 3 w 496"/>
                <a:gd name="T35" fmla="*/ 560 h 600"/>
                <a:gd name="T36" fmla="*/ 0 w 496"/>
                <a:gd name="T37" fmla="*/ 517 h 600"/>
                <a:gd name="T38" fmla="*/ 3 w 496"/>
                <a:gd name="T39" fmla="*/ 477 h 600"/>
                <a:gd name="T40" fmla="*/ 10 w 496"/>
                <a:gd name="T41" fmla="*/ 436 h 600"/>
                <a:gd name="T42" fmla="*/ 22 w 496"/>
                <a:gd name="T43" fmla="*/ 395 h 600"/>
                <a:gd name="T44" fmla="*/ 38 w 496"/>
                <a:gd name="T45" fmla="*/ 358 h 600"/>
                <a:gd name="T46" fmla="*/ 59 w 496"/>
                <a:gd name="T47" fmla="*/ 322 h 600"/>
                <a:gd name="T48" fmla="*/ 85 w 496"/>
                <a:gd name="T49" fmla="*/ 289 h 600"/>
                <a:gd name="T50" fmla="*/ 115 w 496"/>
                <a:gd name="T51" fmla="*/ 261 h 600"/>
                <a:gd name="T52" fmla="*/ 156 w 496"/>
                <a:gd name="T53" fmla="*/ 231 h 600"/>
                <a:gd name="T54" fmla="*/ 200 w 496"/>
                <a:gd name="T55" fmla="*/ 203 h 600"/>
                <a:gd name="T56" fmla="*/ 244 w 496"/>
                <a:gd name="T57" fmla="*/ 178 h 600"/>
                <a:gd name="T58" fmla="*/ 290 w 496"/>
                <a:gd name="T59" fmla="*/ 156 h 600"/>
                <a:gd name="T60" fmla="*/ 336 w 496"/>
                <a:gd name="T61" fmla="*/ 133 h 600"/>
                <a:gd name="T62" fmla="*/ 367 w 496"/>
                <a:gd name="T63" fmla="*/ 116 h 600"/>
                <a:gd name="T64" fmla="*/ 398 w 496"/>
                <a:gd name="T65" fmla="*/ 98 h 600"/>
                <a:gd name="T66" fmla="*/ 426 w 496"/>
                <a:gd name="T67" fmla="*/ 78 h 600"/>
                <a:gd name="T68" fmla="*/ 453 w 496"/>
                <a:gd name="T69" fmla="*/ 55 h 600"/>
                <a:gd name="T70" fmla="*/ 477 w 496"/>
                <a:gd name="T71" fmla="*/ 29 h 600"/>
                <a:gd name="T72" fmla="*/ 496 w 496"/>
                <a:gd name="T73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6" h="600">
                  <a:moveTo>
                    <a:pt x="496" y="0"/>
                  </a:moveTo>
                  <a:lnTo>
                    <a:pt x="487" y="38"/>
                  </a:lnTo>
                  <a:lnTo>
                    <a:pt x="477" y="76"/>
                  </a:lnTo>
                  <a:lnTo>
                    <a:pt x="463" y="115"/>
                  </a:lnTo>
                  <a:lnTo>
                    <a:pt x="446" y="152"/>
                  </a:lnTo>
                  <a:lnTo>
                    <a:pt x="426" y="186"/>
                  </a:lnTo>
                  <a:lnTo>
                    <a:pt x="403" y="217"/>
                  </a:lnTo>
                  <a:lnTo>
                    <a:pt x="365" y="257"/>
                  </a:lnTo>
                  <a:lnTo>
                    <a:pt x="322" y="293"/>
                  </a:lnTo>
                  <a:lnTo>
                    <a:pt x="279" y="326"/>
                  </a:lnTo>
                  <a:lnTo>
                    <a:pt x="234" y="358"/>
                  </a:lnTo>
                  <a:lnTo>
                    <a:pt x="188" y="390"/>
                  </a:lnTo>
                  <a:lnTo>
                    <a:pt x="145" y="424"/>
                  </a:lnTo>
                  <a:lnTo>
                    <a:pt x="104" y="461"/>
                  </a:lnTo>
                  <a:lnTo>
                    <a:pt x="68" y="505"/>
                  </a:lnTo>
                  <a:lnTo>
                    <a:pt x="36" y="551"/>
                  </a:lnTo>
                  <a:lnTo>
                    <a:pt x="9" y="600"/>
                  </a:lnTo>
                  <a:lnTo>
                    <a:pt x="3" y="560"/>
                  </a:lnTo>
                  <a:lnTo>
                    <a:pt x="0" y="517"/>
                  </a:lnTo>
                  <a:lnTo>
                    <a:pt x="3" y="477"/>
                  </a:lnTo>
                  <a:lnTo>
                    <a:pt x="10" y="436"/>
                  </a:lnTo>
                  <a:lnTo>
                    <a:pt x="22" y="395"/>
                  </a:lnTo>
                  <a:lnTo>
                    <a:pt x="38" y="358"/>
                  </a:lnTo>
                  <a:lnTo>
                    <a:pt x="59" y="322"/>
                  </a:lnTo>
                  <a:lnTo>
                    <a:pt x="85" y="289"/>
                  </a:lnTo>
                  <a:lnTo>
                    <a:pt x="115" y="261"/>
                  </a:lnTo>
                  <a:lnTo>
                    <a:pt x="156" y="231"/>
                  </a:lnTo>
                  <a:lnTo>
                    <a:pt x="200" y="203"/>
                  </a:lnTo>
                  <a:lnTo>
                    <a:pt x="244" y="178"/>
                  </a:lnTo>
                  <a:lnTo>
                    <a:pt x="290" y="156"/>
                  </a:lnTo>
                  <a:lnTo>
                    <a:pt x="336" y="133"/>
                  </a:lnTo>
                  <a:lnTo>
                    <a:pt x="367" y="116"/>
                  </a:lnTo>
                  <a:lnTo>
                    <a:pt x="398" y="98"/>
                  </a:lnTo>
                  <a:lnTo>
                    <a:pt x="426" y="78"/>
                  </a:lnTo>
                  <a:lnTo>
                    <a:pt x="453" y="55"/>
                  </a:lnTo>
                  <a:lnTo>
                    <a:pt x="477" y="29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52" name="í$ḻíḑê">
              <a:extLst>
                <a:ext uri="{FF2B5EF4-FFF2-40B4-BE49-F238E27FC236}">
                  <a16:creationId xmlns:a16="http://schemas.microsoft.com/office/drawing/2014/main" id="{4605C482-6616-436B-A828-67C42CB26D78}"/>
                </a:ext>
              </a:extLst>
            </p:cNvPr>
            <p:cNvSpPr/>
            <p:nvPr/>
          </p:nvSpPr>
          <p:spPr bwMode="auto">
            <a:xfrm flipH="1">
              <a:off x="4162902" y="3129967"/>
              <a:ext cx="421199" cy="503412"/>
            </a:xfrm>
            <a:custGeom>
              <a:avLst/>
              <a:gdLst>
                <a:gd name="T0" fmla="*/ 445 w 448"/>
                <a:gd name="T1" fmla="*/ 0 h 537"/>
                <a:gd name="T2" fmla="*/ 448 w 448"/>
                <a:gd name="T3" fmla="*/ 60 h 537"/>
                <a:gd name="T4" fmla="*/ 444 w 448"/>
                <a:gd name="T5" fmla="*/ 121 h 537"/>
                <a:gd name="T6" fmla="*/ 433 w 448"/>
                <a:gd name="T7" fmla="*/ 180 h 537"/>
                <a:gd name="T8" fmla="*/ 418 w 448"/>
                <a:gd name="T9" fmla="*/ 222 h 537"/>
                <a:gd name="T10" fmla="*/ 401 w 448"/>
                <a:gd name="T11" fmla="*/ 260 h 537"/>
                <a:gd name="T12" fmla="*/ 376 w 448"/>
                <a:gd name="T13" fmla="*/ 295 h 537"/>
                <a:gd name="T14" fmla="*/ 349 w 448"/>
                <a:gd name="T15" fmla="*/ 326 h 537"/>
                <a:gd name="T16" fmla="*/ 317 w 448"/>
                <a:gd name="T17" fmla="*/ 354 h 537"/>
                <a:gd name="T18" fmla="*/ 283 w 448"/>
                <a:gd name="T19" fmla="*/ 379 h 537"/>
                <a:gd name="T20" fmla="*/ 245 w 448"/>
                <a:gd name="T21" fmla="*/ 402 h 537"/>
                <a:gd name="T22" fmla="*/ 207 w 448"/>
                <a:gd name="T23" fmla="*/ 418 h 537"/>
                <a:gd name="T24" fmla="*/ 170 w 448"/>
                <a:gd name="T25" fmla="*/ 433 h 537"/>
                <a:gd name="T26" fmla="*/ 132 w 448"/>
                <a:gd name="T27" fmla="*/ 446 h 537"/>
                <a:gd name="T28" fmla="*/ 94 w 448"/>
                <a:gd name="T29" fmla="*/ 462 h 537"/>
                <a:gd name="T30" fmla="*/ 72 w 448"/>
                <a:gd name="T31" fmla="*/ 472 h 537"/>
                <a:gd name="T32" fmla="*/ 50 w 448"/>
                <a:gd name="T33" fmla="*/ 484 h 537"/>
                <a:gd name="T34" fmla="*/ 31 w 448"/>
                <a:gd name="T35" fmla="*/ 501 h 537"/>
                <a:gd name="T36" fmla="*/ 0 w 448"/>
                <a:gd name="T37" fmla="*/ 537 h 537"/>
                <a:gd name="T38" fmla="*/ 2 w 448"/>
                <a:gd name="T39" fmla="*/ 532 h 537"/>
                <a:gd name="T40" fmla="*/ 4 w 448"/>
                <a:gd name="T41" fmla="*/ 520 h 537"/>
                <a:gd name="T42" fmla="*/ 9 w 448"/>
                <a:gd name="T43" fmla="*/ 502 h 537"/>
                <a:gd name="T44" fmla="*/ 17 w 448"/>
                <a:gd name="T45" fmla="*/ 478 h 537"/>
                <a:gd name="T46" fmla="*/ 28 w 448"/>
                <a:gd name="T47" fmla="*/ 450 h 537"/>
                <a:gd name="T48" fmla="*/ 42 w 448"/>
                <a:gd name="T49" fmla="*/ 419 h 537"/>
                <a:gd name="T50" fmla="*/ 63 w 448"/>
                <a:gd name="T51" fmla="*/ 386 h 537"/>
                <a:gd name="T52" fmla="*/ 87 w 448"/>
                <a:gd name="T53" fmla="*/ 351 h 537"/>
                <a:gd name="T54" fmla="*/ 117 w 448"/>
                <a:gd name="T55" fmla="*/ 316 h 537"/>
                <a:gd name="T56" fmla="*/ 152 w 448"/>
                <a:gd name="T57" fmla="*/ 283 h 537"/>
                <a:gd name="T58" fmla="*/ 184 w 448"/>
                <a:gd name="T59" fmla="*/ 258 h 537"/>
                <a:gd name="T60" fmla="*/ 218 w 448"/>
                <a:gd name="T61" fmla="*/ 233 h 537"/>
                <a:gd name="T62" fmla="*/ 252 w 448"/>
                <a:gd name="T63" fmla="*/ 209 h 537"/>
                <a:gd name="T64" fmla="*/ 285 w 448"/>
                <a:gd name="T65" fmla="*/ 185 h 537"/>
                <a:gd name="T66" fmla="*/ 319 w 448"/>
                <a:gd name="T67" fmla="*/ 159 h 537"/>
                <a:gd name="T68" fmla="*/ 349 w 448"/>
                <a:gd name="T69" fmla="*/ 133 h 537"/>
                <a:gd name="T70" fmla="*/ 379 w 448"/>
                <a:gd name="T71" fmla="*/ 103 h 537"/>
                <a:gd name="T72" fmla="*/ 404 w 448"/>
                <a:gd name="T73" fmla="*/ 73 h 537"/>
                <a:gd name="T74" fmla="*/ 427 w 448"/>
                <a:gd name="T75" fmla="*/ 38 h 537"/>
                <a:gd name="T76" fmla="*/ 445 w 448"/>
                <a:gd name="T7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8" h="537">
                  <a:moveTo>
                    <a:pt x="445" y="0"/>
                  </a:moveTo>
                  <a:lnTo>
                    <a:pt x="448" y="60"/>
                  </a:lnTo>
                  <a:lnTo>
                    <a:pt x="444" y="121"/>
                  </a:lnTo>
                  <a:lnTo>
                    <a:pt x="433" y="180"/>
                  </a:lnTo>
                  <a:lnTo>
                    <a:pt x="418" y="222"/>
                  </a:lnTo>
                  <a:lnTo>
                    <a:pt x="401" y="260"/>
                  </a:lnTo>
                  <a:lnTo>
                    <a:pt x="376" y="295"/>
                  </a:lnTo>
                  <a:lnTo>
                    <a:pt x="349" y="326"/>
                  </a:lnTo>
                  <a:lnTo>
                    <a:pt x="317" y="354"/>
                  </a:lnTo>
                  <a:lnTo>
                    <a:pt x="283" y="379"/>
                  </a:lnTo>
                  <a:lnTo>
                    <a:pt x="245" y="402"/>
                  </a:lnTo>
                  <a:lnTo>
                    <a:pt x="207" y="418"/>
                  </a:lnTo>
                  <a:lnTo>
                    <a:pt x="170" y="433"/>
                  </a:lnTo>
                  <a:lnTo>
                    <a:pt x="132" y="446"/>
                  </a:lnTo>
                  <a:lnTo>
                    <a:pt x="94" y="462"/>
                  </a:lnTo>
                  <a:lnTo>
                    <a:pt x="72" y="472"/>
                  </a:lnTo>
                  <a:lnTo>
                    <a:pt x="50" y="484"/>
                  </a:lnTo>
                  <a:lnTo>
                    <a:pt x="31" y="501"/>
                  </a:lnTo>
                  <a:lnTo>
                    <a:pt x="0" y="537"/>
                  </a:lnTo>
                  <a:lnTo>
                    <a:pt x="2" y="532"/>
                  </a:lnTo>
                  <a:lnTo>
                    <a:pt x="4" y="520"/>
                  </a:lnTo>
                  <a:lnTo>
                    <a:pt x="9" y="502"/>
                  </a:lnTo>
                  <a:lnTo>
                    <a:pt x="17" y="478"/>
                  </a:lnTo>
                  <a:lnTo>
                    <a:pt x="28" y="450"/>
                  </a:lnTo>
                  <a:lnTo>
                    <a:pt x="42" y="419"/>
                  </a:lnTo>
                  <a:lnTo>
                    <a:pt x="63" y="386"/>
                  </a:lnTo>
                  <a:lnTo>
                    <a:pt x="87" y="351"/>
                  </a:lnTo>
                  <a:lnTo>
                    <a:pt x="117" y="316"/>
                  </a:lnTo>
                  <a:lnTo>
                    <a:pt x="152" y="283"/>
                  </a:lnTo>
                  <a:lnTo>
                    <a:pt x="184" y="258"/>
                  </a:lnTo>
                  <a:lnTo>
                    <a:pt x="218" y="233"/>
                  </a:lnTo>
                  <a:lnTo>
                    <a:pt x="252" y="209"/>
                  </a:lnTo>
                  <a:lnTo>
                    <a:pt x="285" y="185"/>
                  </a:lnTo>
                  <a:lnTo>
                    <a:pt x="319" y="159"/>
                  </a:lnTo>
                  <a:lnTo>
                    <a:pt x="349" y="133"/>
                  </a:lnTo>
                  <a:lnTo>
                    <a:pt x="379" y="103"/>
                  </a:lnTo>
                  <a:lnTo>
                    <a:pt x="404" y="73"/>
                  </a:lnTo>
                  <a:lnTo>
                    <a:pt x="427" y="38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tx1"/>
                  </a:solidFill>
                </a:defRPr>
              </a:lvl9pPr>
            </a:lstStyle>
            <a:p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42" name="ïSlíḋé">
            <a:extLst>
              <a:ext uri="{FF2B5EF4-FFF2-40B4-BE49-F238E27FC236}">
                <a16:creationId xmlns:a16="http://schemas.microsoft.com/office/drawing/2014/main" id="{FCBC990D-FB85-415F-AB50-B2314590BFD3}"/>
              </a:ext>
            </a:extLst>
          </p:cNvPr>
          <p:cNvSpPr/>
          <p:nvPr/>
        </p:nvSpPr>
        <p:spPr>
          <a:xfrm>
            <a:off x="6661233" y="3059912"/>
            <a:ext cx="318870" cy="318792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1pPr>
            <a:lvl2pPr marL="82292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2pPr>
            <a:lvl3pPr marL="1645854" algn="l" defTabSz="1645854" rtl="0" eaLnBrk="1" latinLnBrk="0" hangingPunct="1">
              <a:defRPr sz="3240" kern="1200">
                <a:solidFill>
                  <a:schemeClr val="lt1"/>
                </a:solidFill>
              </a:defRPr>
            </a:lvl3pPr>
            <a:lvl4pPr marL="246878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4pPr>
            <a:lvl5pPr marL="3291708" algn="l" defTabSz="1645854" rtl="0" eaLnBrk="1" latinLnBrk="0" hangingPunct="1">
              <a:defRPr sz="3240" kern="1200">
                <a:solidFill>
                  <a:schemeClr val="lt1"/>
                </a:solidFill>
              </a:defRPr>
            </a:lvl5pPr>
            <a:lvl6pPr marL="4114636" algn="l" defTabSz="1645854" rtl="0" eaLnBrk="1" latinLnBrk="0" hangingPunct="1">
              <a:defRPr sz="3240" kern="1200">
                <a:solidFill>
                  <a:schemeClr val="lt1"/>
                </a:solidFill>
              </a:defRPr>
            </a:lvl6pPr>
            <a:lvl7pPr marL="4937562" algn="l" defTabSz="1645854" rtl="0" eaLnBrk="1" latinLnBrk="0" hangingPunct="1">
              <a:defRPr sz="3240" kern="1200">
                <a:solidFill>
                  <a:schemeClr val="lt1"/>
                </a:solidFill>
              </a:defRPr>
            </a:lvl7pPr>
            <a:lvl8pPr marL="5760490" algn="l" defTabSz="1645854" rtl="0" eaLnBrk="1" latinLnBrk="0" hangingPunct="1">
              <a:defRPr sz="3240" kern="1200">
                <a:solidFill>
                  <a:schemeClr val="lt1"/>
                </a:solidFill>
              </a:defRPr>
            </a:lvl8pPr>
            <a:lvl9pPr marL="6583417" algn="l" defTabSz="1645854" rtl="0" eaLnBrk="1" latinLnBrk="0" hangingPunct="1">
              <a:defRPr sz="324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43" name="isľïḋè">
            <a:extLst>
              <a:ext uri="{FF2B5EF4-FFF2-40B4-BE49-F238E27FC236}">
                <a16:creationId xmlns:a16="http://schemas.microsoft.com/office/drawing/2014/main" id="{D548B1B1-D716-4B7E-B7ED-E5C369BA0A55}"/>
              </a:ext>
            </a:extLst>
          </p:cNvPr>
          <p:cNvSpPr/>
          <p:nvPr/>
        </p:nvSpPr>
        <p:spPr>
          <a:xfrm>
            <a:off x="4791126" y="2622886"/>
            <a:ext cx="561924" cy="561075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sp>
        <p:nvSpPr>
          <p:cNvPr id="44" name="íṧḷidè">
            <a:extLst>
              <a:ext uri="{FF2B5EF4-FFF2-40B4-BE49-F238E27FC236}">
                <a16:creationId xmlns:a16="http://schemas.microsoft.com/office/drawing/2014/main" id="{00219B47-8367-4C71-83C0-446AF5B6EB08}"/>
              </a:ext>
            </a:extLst>
          </p:cNvPr>
          <p:cNvSpPr/>
          <p:nvPr/>
        </p:nvSpPr>
        <p:spPr>
          <a:xfrm>
            <a:off x="5916581" y="3028127"/>
            <a:ext cx="474694" cy="473779"/>
          </a:xfrm>
          <a:custGeom>
            <a:avLst/>
            <a:gdLst>
              <a:gd name="T0" fmla="*/ 325 w 333"/>
              <a:gd name="T1" fmla="*/ 136 h 333"/>
              <a:gd name="T2" fmla="*/ 295 w 333"/>
              <a:gd name="T3" fmla="*/ 132 h 333"/>
              <a:gd name="T4" fmla="*/ 282 w 333"/>
              <a:gd name="T5" fmla="*/ 100 h 333"/>
              <a:gd name="T6" fmla="*/ 301 w 333"/>
              <a:gd name="T7" fmla="*/ 77 h 333"/>
              <a:gd name="T8" fmla="*/ 300 w 333"/>
              <a:gd name="T9" fmla="*/ 64 h 333"/>
              <a:gd name="T10" fmla="*/ 269 w 333"/>
              <a:gd name="T11" fmla="*/ 33 h 333"/>
              <a:gd name="T12" fmla="*/ 257 w 333"/>
              <a:gd name="T13" fmla="*/ 33 h 333"/>
              <a:gd name="T14" fmla="*/ 233 w 333"/>
              <a:gd name="T15" fmla="*/ 51 h 333"/>
              <a:gd name="T16" fmla="*/ 201 w 333"/>
              <a:gd name="T17" fmla="*/ 38 h 333"/>
              <a:gd name="T18" fmla="*/ 198 w 333"/>
              <a:gd name="T19" fmla="*/ 8 h 333"/>
              <a:gd name="T20" fmla="*/ 188 w 333"/>
              <a:gd name="T21" fmla="*/ 0 h 333"/>
              <a:gd name="T22" fmla="*/ 145 w 333"/>
              <a:gd name="T23" fmla="*/ 0 h 333"/>
              <a:gd name="T24" fmla="*/ 136 w 333"/>
              <a:gd name="T25" fmla="*/ 8 h 333"/>
              <a:gd name="T26" fmla="*/ 132 w 333"/>
              <a:gd name="T27" fmla="*/ 38 h 333"/>
              <a:gd name="T28" fmla="*/ 100 w 333"/>
              <a:gd name="T29" fmla="*/ 51 h 333"/>
              <a:gd name="T30" fmla="*/ 77 w 333"/>
              <a:gd name="T31" fmla="*/ 33 h 333"/>
              <a:gd name="T32" fmla="*/ 64 w 333"/>
              <a:gd name="T33" fmla="*/ 33 h 333"/>
              <a:gd name="T34" fmla="*/ 33 w 333"/>
              <a:gd name="T35" fmla="*/ 64 h 333"/>
              <a:gd name="T36" fmla="*/ 33 w 333"/>
              <a:gd name="T37" fmla="*/ 77 h 333"/>
              <a:gd name="T38" fmla="*/ 51 w 333"/>
              <a:gd name="T39" fmla="*/ 100 h 333"/>
              <a:gd name="T40" fmla="*/ 38 w 333"/>
              <a:gd name="T41" fmla="*/ 132 h 333"/>
              <a:gd name="T42" fmla="*/ 8 w 333"/>
              <a:gd name="T43" fmla="*/ 136 h 333"/>
              <a:gd name="T44" fmla="*/ 0 w 333"/>
              <a:gd name="T45" fmla="*/ 145 h 333"/>
              <a:gd name="T46" fmla="*/ 0 w 333"/>
              <a:gd name="T47" fmla="*/ 188 h 333"/>
              <a:gd name="T48" fmla="*/ 8 w 333"/>
              <a:gd name="T49" fmla="*/ 198 h 333"/>
              <a:gd name="T50" fmla="*/ 38 w 333"/>
              <a:gd name="T51" fmla="*/ 201 h 333"/>
              <a:gd name="T52" fmla="*/ 51 w 333"/>
              <a:gd name="T53" fmla="*/ 233 h 333"/>
              <a:gd name="T54" fmla="*/ 33 w 333"/>
              <a:gd name="T55" fmla="*/ 257 h 333"/>
              <a:gd name="T56" fmla="*/ 34 w 333"/>
              <a:gd name="T57" fmla="*/ 269 h 333"/>
              <a:gd name="T58" fmla="*/ 64 w 333"/>
              <a:gd name="T59" fmla="*/ 300 h 333"/>
              <a:gd name="T60" fmla="*/ 77 w 333"/>
              <a:gd name="T61" fmla="*/ 301 h 333"/>
              <a:gd name="T62" fmla="*/ 100 w 333"/>
              <a:gd name="T63" fmla="*/ 282 h 333"/>
              <a:gd name="T64" fmla="*/ 132 w 333"/>
              <a:gd name="T65" fmla="*/ 295 h 333"/>
              <a:gd name="T66" fmla="*/ 136 w 333"/>
              <a:gd name="T67" fmla="*/ 325 h 333"/>
              <a:gd name="T68" fmla="*/ 145 w 333"/>
              <a:gd name="T69" fmla="*/ 333 h 333"/>
              <a:gd name="T70" fmla="*/ 188 w 333"/>
              <a:gd name="T71" fmla="*/ 333 h 333"/>
              <a:gd name="T72" fmla="*/ 198 w 333"/>
              <a:gd name="T73" fmla="*/ 325 h 333"/>
              <a:gd name="T74" fmla="*/ 201 w 333"/>
              <a:gd name="T75" fmla="*/ 295 h 333"/>
              <a:gd name="T76" fmla="*/ 233 w 333"/>
              <a:gd name="T77" fmla="*/ 282 h 333"/>
              <a:gd name="T78" fmla="*/ 257 w 333"/>
              <a:gd name="T79" fmla="*/ 301 h 333"/>
              <a:gd name="T80" fmla="*/ 269 w 333"/>
              <a:gd name="T81" fmla="*/ 300 h 333"/>
              <a:gd name="T82" fmla="*/ 300 w 333"/>
              <a:gd name="T83" fmla="*/ 269 h 333"/>
              <a:gd name="T84" fmla="*/ 301 w 333"/>
              <a:gd name="T85" fmla="*/ 257 h 333"/>
              <a:gd name="T86" fmla="*/ 282 w 333"/>
              <a:gd name="T87" fmla="*/ 233 h 333"/>
              <a:gd name="T88" fmla="*/ 295 w 333"/>
              <a:gd name="T89" fmla="*/ 201 h 333"/>
              <a:gd name="T90" fmla="*/ 325 w 333"/>
              <a:gd name="T91" fmla="*/ 198 h 333"/>
              <a:gd name="T92" fmla="*/ 333 w 333"/>
              <a:gd name="T93" fmla="*/ 188 h 333"/>
              <a:gd name="T94" fmla="*/ 333 w 333"/>
              <a:gd name="T95" fmla="*/ 145 h 333"/>
              <a:gd name="T96" fmla="*/ 325 w 333"/>
              <a:gd name="T97" fmla="*/ 136 h 333"/>
              <a:gd name="T98" fmla="*/ 167 w 333"/>
              <a:gd name="T99" fmla="*/ 250 h 333"/>
              <a:gd name="T100" fmla="*/ 83 w 333"/>
              <a:gd name="T101" fmla="*/ 167 h 333"/>
              <a:gd name="T102" fmla="*/ 167 w 333"/>
              <a:gd name="T103" fmla="*/ 83 h 333"/>
              <a:gd name="T104" fmla="*/ 250 w 333"/>
              <a:gd name="T105" fmla="*/ 167 h 333"/>
              <a:gd name="T106" fmla="*/ 167 w 333"/>
              <a:gd name="T107" fmla="*/ 25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3" h="333">
                <a:moveTo>
                  <a:pt x="325" y="136"/>
                </a:moveTo>
                <a:lnTo>
                  <a:pt x="295" y="132"/>
                </a:lnTo>
                <a:cubicBezTo>
                  <a:pt x="292" y="121"/>
                  <a:pt x="288" y="110"/>
                  <a:pt x="282" y="100"/>
                </a:cubicBezTo>
                <a:lnTo>
                  <a:pt x="301" y="77"/>
                </a:lnTo>
                <a:cubicBezTo>
                  <a:pt x="303" y="73"/>
                  <a:pt x="303" y="67"/>
                  <a:pt x="300" y="64"/>
                </a:cubicBezTo>
                <a:lnTo>
                  <a:pt x="269" y="33"/>
                </a:lnTo>
                <a:cubicBezTo>
                  <a:pt x="266" y="30"/>
                  <a:pt x="260" y="30"/>
                  <a:pt x="257" y="33"/>
                </a:cubicBezTo>
                <a:lnTo>
                  <a:pt x="233" y="51"/>
                </a:lnTo>
                <a:cubicBezTo>
                  <a:pt x="223" y="45"/>
                  <a:pt x="213" y="41"/>
                  <a:pt x="201" y="38"/>
                </a:cubicBezTo>
                <a:lnTo>
                  <a:pt x="198" y="8"/>
                </a:lnTo>
                <a:cubicBezTo>
                  <a:pt x="197" y="4"/>
                  <a:pt x="193" y="0"/>
                  <a:pt x="188" y="0"/>
                </a:cubicBezTo>
                <a:lnTo>
                  <a:pt x="145" y="0"/>
                </a:lnTo>
                <a:cubicBezTo>
                  <a:pt x="140" y="0"/>
                  <a:pt x="136" y="4"/>
                  <a:pt x="136" y="8"/>
                </a:cubicBezTo>
                <a:lnTo>
                  <a:pt x="132" y="38"/>
                </a:lnTo>
                <a:cubicBezTo>
                  <a:pt x="121" y="41"/>
                  <a:pt x="110" y="46"/>
                  <a:pt x="100" y="51"/>
                </a:cubicBezTo>
                <a:lnTo>
                  <a:pt x="77" y="33"/>
                </a:lnTo>
                <a:cubicBezTo>
                  <a:pt x="73" y="30"/>
                  <a:pt x="67" y="30"/>
                  <a:pt x="64" y="33"/>
                </a:cubicBezTo>
                <a:lnTo>
                  <a:pt x="33" y="64"/>
                </a:lnTo>
                <a:cubicBezTo>
                  <a:pt x="30" y="67"/>
                  <a:pt x="30" y="73"/>
                  <a:pt x="33" y="77"/>
                </a:cubicBezTo>
                <a:lnTo>
                  <a:pt x="51" y="100"/>
                </a:lnTo>
                <a:cubicBezTo>
                  <a:pt x="45" y="110"/>
                  <a:pt x="41" y="121"/>
                  <a:pt x="38" y="132"/>
                </a:cubicBezTo>
                <a:lnTo>
                  <a:pt x="8" y="136"/>
                </a:lnTo>
                <a:cubicBezTo>
                  <a:pt x="4" y="136"/>
                  <a:pt x="0" y="140"/>
                  <a:pt x="0" y="145"/>
                </a:cubicBezTo>
                <a:lnTo>
                  <a:pt x="0" y="188"/>
                </a:lnTo>
                <a:cubicBezTo>
                  <a:pt x="0" y="193"/>
                  <a:pt x="4" y="197"/>
                  <a:pt x="8" y="198"/>
                </a:cubicBezTo>
                <a:lnTo>
                  <a:pt x="38" y="201"/>
                </a:lnTo>
                <a:cubicBezTo>
                  <a:pt x="41" y="213"/>
                  <a:pt x="46" y="223"/>
                  <a:pt x="51" y="233"/>
                </a:cubicBezTo>
                <a:lnTo>
                  <a:pt x="33" y="257"/>
                </a:lnTo>
                <a:cubicBezTo>
                  <a:pt x="30" y="260"/>
                  <a:pt x="30" y="266"/>
                  <a:pt x="34" y="269"/>
                </a:cubicBezTo>
                <a:lnTo>
                  <a:pt x="64" y="300"/>
                </a:lnTo>
                <a:cubicBezTo>
                  <a:pt x="67" y="303"/>
                  <a:pt x="73" y="303"/>
                  <a:pt x="77" y="301"/>
                </a:cubicBezTo>
                <a:lnTo>
                  <a:pt x="100" y="282"/>
                </a:lnTo>
                <a:cubicBezTo>
                  <a:pt x="110" y="288"/>
                  <a:pt x="121" y="292"/>
                  <a:pt x="132" y="295"/>
                </a:cubicBezTo>
                <a:lnTo>
                  <a:pt x="136" y="325"/>
                </a:lnTo>
                <a:cubicBezTo>
                  <a:pt x="136" y="330"/>
                  <a:pt x="140" y="333"/>
                  <a:pt x="145" y="333"/>
                </a:cubicBezTo>
                <a:lnTo>
                  <a:pt x="188" y="333"/>
                </a:lnTo>
                <a:cubicBezTo>
                  <a:pt x="193" y="333"/>
                  <a:pt x="197" y="330"/>
                  <a:pt x="198" y="325"/>
                </a:cubicBezTo>
                <a:lnTo>
                  <a:pt x="201" y="295"/>
                </a:lnTo>
                <a:cubicBezTo>
                  <a:pt x="213" y="292"/>
                  <a:pt x="223" y="288"/>
                  <a:pt x="233" y="282"/>
                </a:cubicBezTo>
                <a:lnTo>
                  <a:pt x="257" y="301"/>
                </a:lnTo>
                <a:cubicBezTo>
                  <a:pt x="260" y="303"/>
                  <a:pt x="266" y="303"/>
                  <a:pt x="269" y="300"/>
                </a:cubicBezTo>
                <a:lnTo>
                  <a:pt x="300" y="269"/>
                </a:lnTo>
                <a:cubicBezTo>
                  <a:pt x="303" y="266"/>
                  <a:pt x="303" y="260"/>
                  <a:pt x="301" y="257"/>
                </a:cubicBezTo>
                <a:lnTo>
                  <a:pt x="282" y="233"/>
                </a:lnTo>
                <a:cubicBezTo>
                  <a:pt x="288" y="223"/>
                  <a:pt x="292" y="213"/>
                  <a:pt x="295" y="201"/>
                </a:cubicBezTo>
                <a:lnTo>
                  <a:pt x="325" y="198"/>
                </a:lnTo>
                <a:cubicBezTo>
                  <a:pt x="330" y="197"/>
                  <a:pt x="333" y="193"/>
                  <a:pt x="333" y="188"/>
                </a:cubicBezTo>
                <a:lnTo>
                  <a:pt x="333" y="145"/>
                </a:lnTo>
                <a:cubicBezTo>
                  <a:pt x="333" y="140"/>
                  <a:pt x="330" y="136"/>
                  <a:pt x="325" y="136"/>
                </a:cubicBezTo>
                <a:close/>
                <a:moveTo>
                  <a:pt x="167" y="250"/>
                </a:moveTo>
                <a:cubicBezTo>
                  <a:pt x="121" y="250"/>
                  <a:pt x="83" y="213"/>
                  <a:pt x="83" y="167"/>
                </a:cubicBezTo>
                <a:cubicBezTo>
                  <a:pt x="83" y="121"/>
                  <a:pt x="121" y="83"/>
                  <a:pt x="167" y="83"/>
                </a:cubicBezTo>
                <a:cubicBezTo>
                  <a:pt x="213" y="83"/>
                  <a:pt x="250" y="121"/>
                  <a:pt x="250" y="167"/>
                </a:cubicBezTo>
                <a:cubicBezTo>
                  <a:pt x="250" y="213"/>
                  <a:pt x="213" y="250"/>
                  <a:pt x="167" y="2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GB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45" name="iśḷïḑè">
            <a:extLst>
              <a:ext uri="{FF2B5EF4-FFF2-40B4-BE49-F238E27FC236}">
                <a16:creationId xmlns:a16="http://schemas.microsoft.com/office/drawing/2014/main" id="{3E15EFBF-DEB8-4AD0-BD44-23831061F29E}"/>
              </a:ext>
            </a:extLst>
          </p:cNvPr>
          <p:cNvGrpSpPr/>
          <p:nvPr/>
        </p:nvGrpSpPr>
        <p:grpSpPr>
          <a:xfrm>
            <a:off x="6405521" y="4474586"/>
            <a:ext cx="751879" cy="751696"/>
            <a:chOff x="6405521" y="4474586"/>
            <a:chExt cx="751879" cy="751696"/>
          </a:xfrm>
        </p:grpSpPr>
        <p:sp>
          <p:nvSpPr>
            <p:cNvPr id="49" name="íŝľiḓé">
              <a:extLst>
                <a:ext uri="{FF2B5EF4-FFF2-40B4-BE49-F238E27FC236}">
                  <a16:creationId xmlns:a16="http://schemas.microsoft.com/office/drawing/2014/main" id="{3098A19F-2A9B-45DC-B2F8-D073853AEA7B}"/>
                </a:ext>
              </a:extLst>
            </p:cNvPr>
            <p:cNvSpPr/>
            <p:nvPr/>
          </p:nvSpPr>
          <p:spPr>
            <a:xfrm>
              <a:off x="6405521" y="4474586"/>
              <a:ext cx="751879" cy="751696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50" name="îṥľídé">
              <a:extLst>
                <a:ext uri="{FF2B5EF4-FFF2-40B4-BE49-F238E27FC236}">
                  <a16:creationId xmlns:a16="http://schemas.microsoft.com/office/drawing/2014/main" id="{2E8E376C-556A-4766-BE38-1D40157DAF7F}"/>
                </a:ext>
              </a:extLst>
            </p:cNvPr>
            <p:cNvSpPr/>
            <p:nvPr/>
          </p:nvSpPr>
          <p:spPr>
            <a:xfrm>
              <a:off x="6581096" y="4646980"/>
              <a:ext cx="400730" cy="406908"/>
            </a:xfrm>
            <a:custGeom>
              <a:avLst/>
              <a:gdLst>
                <a:gd name="connsiteX0" fmla="*/ 93 w 595851"/>
                <a:gd name="connsiteY0" fmla="*/ 348663 h 605039"/>
                <a:gd name="connsiteX1" fmla="*/ 82820 w 595851"/>
                <a:gd name="connsiteY1" fmla="*/ 348663 h 605039"/>
                <a:gd name="connsiteX2" fmla="*/ 109188 w 595851"/>
                <a:gd name="connsiteY2" fmla="*/ 370075 h 605039"/>
                <a:gd name="connsiteX3" fmla="*/ 152548 w 595851"/>
                <a:gd name="connsiteY3" fmla="*/ 575570 h 605039"/>
                <a:gd name="connsiteX4" fmla="*/ 135093 w 595851"/>
                <a:gd name="connsiteY4" fmla="*/ 596889 h 605039"/>
                <a:gd name="connsiteX5" fmla="*/ 0 w 595851"/>
                <a:gd name="connsiteY5" fmla="*/ 596889 h 605039"/>
                <a:gd name="connsiteX6" fmla="*/ 329155 w 595851"/>
                <a:gd name="connsiteY6" fmla="*/ 0 h 605039"/>
                <a:gd name="connsiteX7" fmla="*/ 383657 w 595851"/>
                <a:gd name="connsiteY7" fmla="*/ 139414 h 605039"/>
                <a:gd name="connsiteX8" fmla="*/ 383657 w 595851"/>
                <a:gd name="connsiteY8" fmla="*/ 241656 h 605039"/>
                <a:gd name="connsiteX9" fmla="*/ 409376 w 595851"/>
                <a:gd name="connsiteY9" fmla="*/ 236280 h 605039"/>
                <a:gd name="connsiteX10" fmla="*/ 567124 w 595851"/>
                <a:gd name="connsiteY10" fmla="*/ 249257 h 605039"/>
                <a:gd name="connsiteX11" fmla="*/ 574831 w 595851"/>
                <a:gd name="connsiteY11" fmla="*/ 321374 h 605039"/>
                <a:gd name="connsiteX12" fmla="*/ 573902 w 595851"/>
                <a:gd name="connsiteY12" fmla="*/ 414811 h 605039"/>
                <a:gd name="connsiteX13" fmla="*/ 550319 w 595851"/>
                <a:gd name="connsiteY13" fmla="*/ 507321 h 605039"/>
                <a:gd name="connsiteX14" fmla="*/ 473998 w 595851"/>
                <a:gd name="connsiteY14" fmla="*/ 599831 h 605039"/>
                <a:gd name="connsiteX15" fmla="*/ 370937 w 595851"/>
                <a:gd name="connsiteY15" fmla="*/ 603168 h 605039"/>
                <a:gd name="connsiteX16" fmla="*/ 193597 w 595851"/>
                <a:gd name="connsiteY16" fmla="*/ 593528 h 605039"/>
                <a:gd name="connsiteX17" fmla="*/ 136403 w 595851"/>
                <a:gd name="connsiteY17" fmla="*/ 345197 h 605039"/>
                <a:gd name="connsiteX18" fmla="*/ 165929 w 595851"/>
                <a:gd name="connsiteY18" fmla="*/ 314886 h 605039"/>
                <a:gd name="connsiteX19" fmla="*/ 168900 w 595851"/>
                <a:gd name="connsiteY19" fmla="*/ 306914 h 605039"/>
                <a:gd name="connsiteX20" fmla="*/ 193597 w 595851"/>
                <a:gd name="connsiteY20" fmla="*/ 268167 h 605039"/>
                <a:gd name="connsiteX21" fmla="*/ 310586 w 595851"/>
                <a:gd name="connsiteY21" fmla="*/ 59696 h 605039"/>
                <a:gd name="connsiteX22" fmla="*/ 329155 w 595851"/>
                <a:gd name="connsiteY22" fmla="*/ 0 h 60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5851" h="605039">
                  <a:moveTo>
                    <a:pt x="93" y="348663"/>
                  </a:moveTo>
                  <a:lnTo>
                    <a:pt x="82820" y="348663"/>
                  </a:lnTo>
                  <a:cubicBezTo>
                    <a:pt x="94797" y="348663"/>
                    <a:pt x="106682" y="358303"/>
                    <a:pt x="109188" y="370075"/>
                  </a:cubicBezTo>
                  <a:lnTo>
                    <a:pt x="152548" y="575570"/>
                  </a:lnTo>
                  <a:cubicBezTo>
                    <a:pt x="154962" y="587342"/>
                    <a:pt x="147163" y="596982"/>
                    <a:pt x="135093" y="596889"/>
                  </a:cubicBezTo>
                  <a:lnTo>
                    <a:pt x="0" y="596889"/>
                  </a:lnTo>
                  <a:close/>
                  <a:moveTo>
                    <a:pt x="329155" y="0"/>
                  </a:moveTo>
                  <a:cubicBezTo>
                    <a:pt x="357195" y="0"/>
                    <a:pt x="423674" y="18632"/>
                    <a:pt x="383657" y="139414"/>
                  </a:cubicBezTo>
                  <a:cubicBezTo>
                    <a:pt x="343825" y="260196"/>
                    <a:pt x="383657" y="241656"/>
                    <a:pt x="383657" y="241656"/>
                  </a:cubicBezTo>
                  <a:cubicBezTo>
                    <a:pt x="392849" y="239432"/>
                    <a:pt x="401391" y="237671"/>
                    <a:pt x="409376" y="236280"/>
                  </a:cubicBezTo>
                  <a:cubicBezTo>
                    <a:pt x="409376" y="236280"/>
                    <a:pt x="524693" y="210511"/>
                    <a:pt x="567124" y="249257"/>
                  </a:cubicBezTo>
                  <a:cubicBezTo>
                    <a:pt x="601199" y="280310"/>
                    <a:pt x="574831" y="321374"/>
                    <a:pt x="574831" y="321374"/>
                  </a:cubicBezTo>
                  <a:cubicBezTo>
                    <a:pt x="574831" y="321374"/>
                    <a:pt x="622740" y="364014"/>
                    <a:pt x="573902" y="414811"/>
                  </a:cubicBezTo>
                  <a:cubicBezTo>
                    <a:pt x="573902" y="414811"/>
                    <a:pt x="605099" y="466165"/>
                    <a:pt x="550319" y="507321"/>
                  </a:cubicBezTo>
                  <a:cubicBezTo>
                    <a:pt x="550319" y="507321"/>
                    <a:pt x="575759" y="578140"/>
                    <a:pt x="473998" y="599831"/>
                  </a:cubicBezTo>
                  <a:cubicBezTo>
                    <a:pt x="444101" y="606227"/>
                    <a:pt x="406405" y="605949"/>
                    <a:pt x="370937" y="603168"/>
                  </a:cubicBezTo>
                  <a:cubicBezTo>
                    <a:pt x="282174" y="605022"/>
                    <a:pt x="193597" y="593528"/>
                    <a:pt x="193597" y="593528"/>
                  </a:cubicBezTo>
                  <a:lnTo>
                    <a:pt x="136403" y="345197"/>
                  </a:lnTo>
                  <a:cubicBezTo>
                    <a:pt x="153858" y="334723"/>
                    <a:pt x="162029" y="322672"/>
                    <a:pt x="165929" y="314886"/>
                  </a:cubicBezTo>
                  <a:cubicBezTo>
                    <a:pt x="166764" y="312476"/>
                    <a:pt x="167786" y="309695"/>
                    <a:pt x="168900" y="306914"/>
                  </a:cubicBezTo>
                  <a:cubicBezTo>
                    <a:pt x="173728" y="295234"/>
                    <a:pt x="181341" y="281052"/>
                    <a:pt x="193597" y="268167"/>
                  </a:cubicBezTo>
                  <a:cubicBezTo>
                    <a:pt x="250792" y="224322"/>
                    <a:pt x="310586" y="59696"/>
                    <a:pt x="310586" y="59696"/>
                  </a:cubicBezTo>
                  <a:cubicBezTo>
                    <a:pt x="310586" y="59696"/>
                    <a:pt x="301208" y="0"/>
                    <a:pt x="3291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46" name="iSḻíḍê">
            <a:extLst>
              <a:ext uri="{FF2B5EF4-FFF2-40B4-BE49-F238E27FC236}">
                <a16:creationId xmlns:a16="http://schemas.microsoft.com/office/drawing/2014/main" id="{C04651CD-BAA6-497F-B3B8-A4A975B61F0D}"/>
              </a:ext>
            </a:extLst>
          </p:cNvPr>
          <p:cNvGrpSpPr/>
          <p:nvPr/>
        </p:nvGrpSpPr>
        <p:grpSpPr>
          <a:xfrm>
            <a:off x="4339625" y="4466134"/>
            <a:ext cx="751879" cy="751696"/>
            <a:chOff x="4339625" y="4466134"/>
            <a:chExt cx="751879" cy="751696"/>
          </a:xfrm>
        </p:grpSpPr>
        <p:sp>
          <p:nvSpPr>
            <p:cNvPr id="47" name="îSḻíḋê">
              <a:extLst>
                <a:ext uri="{FF2B5EF4-FFF2-40B4-BE49-F238E27FC236}">
                  <a16:creationId xmlns:a16="http://schemas.microsoft.com/office/drawing/2014/main" id="{E5341A82-008B-48DC-8B58-FE7E276A008F}"/>
                </a:ext>
              </a:extLst>
            </p:cNvPr>
            <p:cNvSpPr/>
            <p:nvPr/>
          </p:nvSpPr>
          <p:spPr>
            <a:xfrm>
              <a:off x="4339625" y="4466134"/>
              <a:ext cx="751879" cy="751696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en-US"/>
              </a:defPPr>
              <a:lvl1pPr marL="0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1pPr>
              <a:lvl2pPr marL="822928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2pPr>
              <a:lvl3pPr marL="1645854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3pPr>
              <a:lvl4pPr marL="2468782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4pPr>
              <a:lvl5pPr marL="3291708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5pPr>
              <a:lvl6pPr marL="4114636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6pPr>
              <a:lvl7pPr marL="4937562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7pPr>
              <a:lvl8pPr marL="5760490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8pPr>
              <a:lvl9pPr marL="6583417" algn="l" defTabSz="1645854" rtl="0" eaLnBrk="1" latinLnBrk="0" hangingPunct="1">
                <a:defRPr sz="324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GB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48" name="iṩḻíḓè">
              <a:extLst>
                <a:ext uri="{FF2B5EF4-FFF2-40B4-BE49-F238E27FC236}">
                  <a16:creationId xmlns:a16="http://schemas.microsoft.com/office/drawing/2014/main" id="{67A62245-4981-4A72-8110-2DBD2E94A582}"/>
                </a:ext>
              </a:extLst>
            </p:cNvPr>
            <p:cNvSpPr/>
            <p:nvPr/>
          </p:nvSpPr>
          <p:spPr>
            <a:xfrm>
              <a:off x="4554328" y="4615847"/>
              <a:ext cx="322472" cy="452270"/>
            </a:xfrm>
            <a:custGeom>
              <a:avLst/>
              <a:gdLst>
                <a:gd name="T0" fmla="*/ 5809 w 5812"/>
                <a:gd name="T1" fmla="*/ 6108 h 8163"/>
                <a:gd name="T2" fmla="*/ 4840 w 5812"/>
                <a:gd name="T3" fmla="*/ 4042 h 8163"/>
                <a:gd name="T4" fmla="*/ 4702 w 5812"/>
                <a:gd name="T5" fmla="*/ 3922 h 8163"/>
                <a:gd name="T6" fmla="*/ 3828 w 5812"/>
                <a:gd name="T7" fmla="*/ 888 h 8163"/>
                <a:gd name="T8" fmla="*/ 2944 w 5812"/>
                <a:gd name="T9" fmla="*/ 13 h 8163"/>
                <a:gd name="T10" fmla="*/ 2868 w 5812"/>
                <a:gd name="T11" fmla="*/ 13 h 8163"/>
                <a:gd name="T12" fmla="*/ 1984 w 5812"/>
                <a:gd name="T13" fmla="*/ 888 h 8163"/>
                <a:gd name="T14" fmla="*/ 1110 w 5812"/>
                <a:gd name="T15" fmla="*/ 3922 h 8163"/>
                <a:gd name="T16" fmla="*/ 972 w 5812"/>
                <a:gd name="T17" fmla="*/ 4042 h 8163"/>
                <a:gd name="T18" fmla="*/ 3 w 5812"/>
                <a:gd name="T19" fmla="*/ 6108 h 8163"/>
                <a:gd name="T20" fmla="*/ 35 w 5812"/>
                <a:gd name="T21" fmla="*/ 6200 h 8163"/>
                <a:gd name="T22" fmla="*/ 124 w 5812"/>
                <a:gd name="T23" fmla="*/ 6239 h 8163"/>
                <a:gd name="T24" fmla="*/ 1659 w 5812"/>
                <a:gd name="T25" fmla="*/ 6239 h 8163"/>
                <a:gd name="T26" fmla="*/ 1926 w 5812"/>
                <a:gd name="T27" fmla="*/ 6630 h 8163"/>
                <a:gd name="T28" fmla="*/ 1980 w 5812"/>
                <a:gd name="T29" fmla="*/ 6652 h 8163"/>
                <a:gd name="T30" fmla="*/ 2017 w 5812"/>
                <a:gd name="T31" fmla="*/ 6652 h 8163"/>
                <a:gd name="T32" fmla="*/ 2743 w 5812"/>
                <a:gd name="T33" fmla="*/ 8098 h 8163"/>
                <a:gd name="T34" fmla="*/ 2906 w 5812"/>
                <a:gd name="T35" fmla="*/ 8163 h 8163"/>
                <a:gd name="T36" fmla="*/ 3069 w 5812"/>
                <a:gd name="T37" fmla="*/ 8098 h 8163"/>
                <a:gd name="T38" fmla="*/ 3795 w 5812"/>
                <a:gd name="T39" fmla="*/ 6652 h 8163"/>
                <a:gd name="T40" fmla="*/ 3832 w 5812"/>
                <a:gd name="T41" fmla="*/ 6652 h 8163"/>
                <a:gd name="T42" fmla="*/ 3886 w 5812"/>
                <a:gd name="T43" fmla="*/ 6630 h 8163"/>
                <a:gd name="T44" fmla="*/ 4153 w 5812"/>
                <a:gd name="T45" fmla="*/ 6239 h 8163"/>
                <a:gd name="T46" fmla="*/ 5688 w 5812"/>
                <a:gd name="T47" fmla="*/ 6239 h 8163"/>
                <a:gd name="T48" fmla="*/ 5777 w 5812"/>
                <a:gd name="T49" fmla="*/ 6200 h 8163"/>
                <a:gd name="T50" fmla="*/ 5809 w 5812"/>
                <a:gd name="T51" fmla="*/ 6108 h 8163"/>
                <a:gd name="T52" fmla="*/ 2906 w 5812"/>
                <a:gd name="T53" fmla="*/ 2094 h 8163"/>
                <a:gd name="T54" fmla="*/ 3576 w 5812"/>
                <a:gd name="T55" fmla="*/ 2764 h 8163"/>
                <a:gd name="T56" fmla="*/ 2906 w 5812"/>
                <a:gd name="T57" fmla="*/ 3434 h 8163"/>
                <a:gd name="T58" fmla="*/ 2236 w 5812"/>
                <a:gd name="T59" fmla="*/ 2764 h 8163"/>
                <a:gd name="T60" fmla="*/ 2906 w 5812"/>
                <a:gd name="T61" fmla="*/ 2094 h 8163"/>
                <a:gd name="T62" fmla="*/ 2906 w 5812"/>
                <a:gd name="T63" fmla="*/ 7567 h 8163"/>
                <a:gd name="T64" fmla="*/ 2494 w 5812"/>
                <a:gd name="T65" fmla="*/ 6652 h 8163"/>
                <a:gd name="T66" fmla="*/ 3318 w 5812"/>
                <a:gd name="T67" fmla="*/ 6652 h 8163"/>
                <a:gd name="T68" fmla="*/ 2906 w 5812"/>
                <a:gd name="T69" fmla="*/ 7567 h 8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12" h="8163">
                  <a:moveTo>
                    <a:pt x="5809" y="6108"/>
                  </a:moveTo>
                  <a:cubicBezTo>
                    <a:pt x="5733" y="5070"/>
                    <a:pt x="5240" y="4412"/>
                    <a:pt x="4840" y="4042"/>
                  </a:cubicBezTo>
                  <a:cubicBezTo>
                    <a:pt x="4793" y="3999"/>
                    <a:pt x="4748" y="3959"/>
                    <a:pt x="4702" y="3922"/>
                  </a:cubicBezTo>
                  <a:cubicBezTo>
                    <a:pt x="4702" y="2430"/>
                    <a:pt x="4227" y="1449"/>
                    <a:pt x="3828" y="888"/>
                  </a:cubicBezTo>
                  <a:cubicBezTo>
                    <a:pt x="3393" y="277"/>
                    <a:pt x="2962" y="24"/>
                    <a:pt x="2944" y="13"/>
                  </a:cubicBezTo>
                  <a:cubicBezTo>
                    <a:pt x="2920" y="0"/>
                    <a:pt x="2892" y="0"/>
                    <a:pt x="2868" y="13"/>
                  </a:cubicBezTo>
                  <a:cubicBezTo>
                    <a:pt x="2850" y="24"/>
                    <a:pt x="2419" y="277"/>
                    <a:pt x="1984" y="888"/>
                  </a:cubicBezTo>
                  <a:cubicBezTo>
                    <a:pt x="1585" y="1449"/>
                    <a:pt x="1110" y="2430"/>
                    <a:pt x="1110" y="3922"/>
                  </a:cubicBezTo>
                  <a:cubicBezTo>
                    <a:pt x="1064" y="3959"/>
                    <a:pt x="1019" y="3999"/>
                    <a:pt x="972" y="4042"/>
                  </a:cubicBezTo>
                  <a:cubicBezTo>
                    <a:pt x="572" y="4412"/>
                    <a:pt x="79" y="5070"/>
                    <a:pt x="3" y="6108"/>
                  </a:cubicBezTo>
                  <a:cubicBezTo>
                    <a:pt x="0" y="6142"/>
                    <a:pt x="12" y="6176"/>
                    <a:pt x="35" y="6200"/>
                  </a:cubicBezTo>
                  <a:cubicBezTo>
                    <a:pt x="58" y="6225"/>
                    <a:pt x="90" y="6239"/>
                    <a:pt x="124" y="6239"/>
                  </a:cubicBezTo>
                  <a:lnTo>
                    <a:pt x="1659" y="6239"/>
                  </a:lnTo>
                  <a:cubicBezTo>
                    <a:pt x="1747" y="6406"/>
                    <a:pt x="1837" y="6540"/>
                    <a:pt x="1926" y="6630"/>
                  </a:cubicBezTo>
                  <a:cubicBezTo>
                    <a:pt x="1940" y="6644"/>
                    <a:pt x="1959" y="6652"/>
                    <a:pt x="1980" y="6652"/>
                  </a:cubicBezTo>
                  <a:lnTo>
                    <a:pt x="2017" y="6652"/>
                  </a:lnTo>
                  <a:cubicBezTo>
                    <a:pt x="2073" y="7455"/>
                    <a:pt x="2714" y="8071"/>
                    <a:pt x="2743" y="8098"/>
                  </a:cubicBezTo>
                  <a:cubicBezTo>
                    <a:pt x="2788" y="8141"/>
                    <a:pt x="2847" y="8163"/>
                    <a:pt x="2906" y="8163"/>
                  </a:cubicBezTo>
                  <a:cubicBezTo>
                    <a:pt x="2965" y="8163"/>
                    <a:pt x="3024" y="8141"/>
                    <a:pt x="3069" y="8098"/>
                  </a:cubicBezTo>
                  <a:cubicBezTo>
                    <a:pt x="3098" y="8071"/>
                    <a:pt x="3738" y="7455"/>
                    <a:pt x="3795" y="6652"/>
                  </a:cubicBezTo>
                  <a:lnTo>
                    <a:pt x="3832" y="6652"/>
                  </a:lnTo>
                  <a:cubicBezTo>
                    <a:pt x="3853" y="6652"/>
                    <a:pt x="3872" y="6644"/>
                    <a:pt x="3886" y="6630"/>
                  </a:cubicBezTo>
                  <a:cubicBezTo>
                    <a:pt x="3975" y="6540"/>
                    <a:pt x="4065" y="6406"/>
                    <a:pt x="4153" y="6239"/>
                  </a:cubicBezTo>
                  <a:lnTo>
                    <a:pt x="5688" y="6239"/>
                  </a:lnTo>
                  <a:cubicBezTo>
                    <a:pt x="5721" y="6239"/>
                    <a:pt x="5754" y="6225"/>
                    <a:pt x="5777" y="6200"/>
                  </a:cubicBezTo>
                  <a:cubicBezTo>
                    <a:pt x="5800" y="6176"/>
                    <a:pt x="5812" y="6142"/>
                    <a:pt x="5809" y="6108"/>
                  </a:cubicBezTo>
                  <a:close/>
                  <a:moveTo>
                    <a:pt x="2906" y="2094"/>
                  </a:moveTo>
                  <a:cubicBezTo>
                    <a:pt x="3276" y="2094"/>
                    <a:pt x="3576" y="2394"/>
                    <a:pt x="3576" y="2764"/>
                  </a:cubicBezTo>
                  <a:cubicBezTo>
                    <a:pt x="3576" y="3134"/>
                    <a:pt x="3276" y="3434"/>
                    <a:pt x="2906" y="3434"/>
                  </a:cubicBezTo>
                  <a:cubicBezTo>
                    <a:pt x="2536" y="3434"/>
                    <a:pt x="2236" y="3134"/>
                    <a:pt x="2236" y="2764"/>
                  </a:cubicBezTo>
                  <a:cubicBezTo>
                    <a:pt x="2236" y="2394"/>
                    <a:pt x="2536" y="2094"/>
                    <a:pt x="2906" y="2094"/>
                  </a:cubicBezTo>
                  <a:close/>
                  <a:moveTo>
                    <a:pt x="2906" y="7567"/>
                  </a:moveTo>
                  <a:cubicBezTo>
                    <a:pt x="2749" y="7369"/>
                    <a:pt x="2531" y="7032"/>
                    <a:pt x="2494" y="6652"/>
                  </a:cubicBezTo>
                  <a:lnTo>
                    <a:pt x="3318" y="6652"/>
                  </a:lnTo>
                  <a:cubicBezTo>
                    <a:pt x="3281" y="7032"/>
                    <a:pt x="3063" y="7369"/>
                    <a:pt x="2906" y="75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GB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5C89F4-9487-431F-8CD1-9E3A10D4D4F6}"/>
              </a:ext>
            </a:extLst>
          </p:cNvPr>
          <p:cNvGrpSpPr/>
          <p:nvPr/>
        </p:nvGrpSpPr>
        <p:grpSpPr>
          <a:xfrm>
            <a:off x="577936" y="1201541"/>
            <a:ext cx="4045170" cy="1826585"/>
            <a:chOff x="673100" y="2175620"/>
            <a:chExt cx="4045170" cy="1826585"/>
          </a:xfrm>
        </p:grpSpPr>
        <p:grpSp>
          <p:nvGrpSpPr>
            <p:cNvPr id="9" name="îsḻïḓe">
              <a:extLst>
                <a:ext uri="{FF2B5EF4-FFF2-40B4-BE49-F238E27FC236}">
                  <a16:creationId xmlns:a16="http://schemas.microsoft.com/office/drawing/2014/main" id="{7ED4B3F7-1703-48FD-96C6-193EBAB3216D}"/>
                </a:ext>
              </a:extLst>
            </p:cNvPr>
            <p:cNvGrpSpPr/>
            <p:nvPr/>
          </p:nvGrpSpPr>
          <p:grpSpPr>
            <a:xfrm>
              <a:off x="673100" y="2614898"/>
              <a:ext cx="4045170" cy="642258"/>
              <a:chOff x="673100" y="2614898"/>
              <a:chExt cx="4045170" cy="642258"/>
            </a:xfrm>
          </p:grpSpPr>
          <p:cxnSp>
            <p:nvCxnSpPr>
              <p:cNvPr id="77" name="Group 76">
                <a:extLst>
                  <a:ext uri="{FF2B5EF4-FFF2-40B4-BE49-F238E27FC236}">
                    <a16:creationId xmlns:a16="http://schemas.microsoft.com/office/drawing/2014/main" id="{E93D204A-F4B1-4518-AA75-87D7D6B00862}"/>
                  </a:ext>
                </a:extLst>
              </p:cNvPr>
              <p:cNvCxnSpPr/>
              <p:nvPr/>
            </p:nvCxnSpPr>
            <p:spPr>
              <a:xfrm>
                <a:off x="673100" y="2614898"/>
                <a:ext cx="273685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roup 77">
                <a:extLst>
                  <a:ext uri="{FF2B5EF4-FFF2-40B4-BE49-F238E27FC236}">
                    <a16:creationId xmlns:a16="http://schemas.microsoft.com/office/drawing/2014/main" id="{48165C3C-6A64-4CC1-B2DF-E2F320DE3FAB}"/>
                  </a:ext>
                </a:extLst>
              </p:cNvPr>
              <p:cNvCxnSpPr>
                <a:endCxn id="27" idx="3"/>
              </p:cNvCxnSpPr>
              <p:nvPr/>
            </p:nvCxnSpPr>
            <p:spPr>
              <a:xfrm>
                <a:off x="3409950" y="2614898"/>
                <a:ext cx="1308320" cy="64225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i$ļïďe">
              <a:extLst>
                <a:ext uri="{FF2B5EF4-FFF2-40B4-BE49-F238E27FC236}">
                  <a16:creationId xmlns:a16="http://schemas.microsoft.com/office/drawing/2014/main" id="{3D0F159E-875C-4B54-B1B4-C9CBD542849A}"/>
                </a:ext>
              </a:extLst>
            </p:cNvPr>
            <p:cNvGrpSpPr/>
            <p:nvPr/>
          </p:nvGrpSpPr>
          <p:grpSpPr>
            <a:xfrm>
              <a:off x="673100" y="2175620"/>
              <a:ext cx="2736850" cy="1826585"/>
              <a:chOff x="673100" y="2175620"/>
              <a:chExt cx="2736850" cy="1826585"/>
            </a:xfrm>
          </p:grpSpPr>
          <p:sp>
            <p:nvSpPr>
              <p:cNvPr id="14" name="íŝḷîḍe">
                <a:extLst>
                  <a:ext uri="{FF2B5EF4-FFF2-40B4-BE49-F238E27FC236}">
                    <a16:creationId xmlns:a16="http://schemas.microsoft.com/office/drawing/2014/main" id="{7E0CC831-DE6A-47CF-96C7-77B59BED9C2F}"/>
                  </a:ext>
                </a:extLst>
              </p:cNvPr>
              <p:cNvSpPr txBox="1"/>
              <p:nvPr/>
            </p:nvSpPr>
            <p:spPr>
              <a:xfrm>
                <a:off x="673100" y="2631874"/>
                <a:ext cx="2736850" cy="13703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 Unicode MS" panose="020B0604020202020204" pitchFamily="50" charset="-127"/>
                  </a:rPr>
                  <a:t>중고차 가격 예측</a:t>
                </a:r>
                <a:endParaRPr lang="en-US" altLang="ko-KR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 Unicode MS" panose="020B06040202020202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 Unicode MS" panose="020B0604020202020204" pitchFamily="50" charset="-127"/>
                  </a:rPr>
                  <a:t>중고차 데이터 시각화 정보 제공</a:t>
                </a:r>
                <a:endParaRPr lang="en-US" altLang="ko-KR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 Unicode MS" panose="020B06040202020202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 Unicode MS" panose="020B0604020202020204" pitchFamily="50" charset="-127"/>
                  </a:rPr>
                  <a:t>중고차 추천 시스템</a:t>
                </a:r>
                <a:endParaRPr lang="ko-KR" altLang="en-US" sz="11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 Unicode MS" panose="020B06040202020202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 Unicode MS" panose="020B0604020202020204" pitchFamily="50" charset="-127"/>
                  </a:rPr>
                  <a:t>중고차 게시판 제작</a:t>
                </a:r>
                <a:endParaRPr lang="en-US" altLang="ko-KR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 Unicode MS" panose="020B0604020202020204" pitchFamily="50" charset="-127"/>
                </a:endParaRPr>
              </a:p>
              <a:p>
                <a:r>
                  <a:rPr lang="ko-KR" altLang="en-US" sz="1100" dirty="0">
                    <a:latin typeface="opensans"/>
                    <a:ea typeface="배달의민족 한나체 Air" panose="020B0600000101010101" pitchFamily="50" charset="-127"/>
                  </a:rPr>
                  <a:t/>
                </a:r>
                <a:br>
                  <a:rPr lang="ko-KR" altLang="en-US" sz="1100" dirty="0">
                    <a:latin typeface="opensans"/>
                    <a:ea typeface="배달의민족 한나체 Air" panose="020B0600000101010101" pitchFamily="50" charset="-127"/>
                  </a:rPr>
                </a:br>
                <a:endParaRPr lang="en-US" altLang="zh-CN" sz="1100" dirty="0">
                  <a:latin typeface="opensans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5" name="i$lîdê">
                <a:extLst>
                  <a:ext uri="{FF2B5EF4-FFF2-40B4-BE49-F238E27FC236}">
                    <a16:creationId xmlns:a16="http://schemas.microsoft.com/office/drawing/2014/main" id="{33179F0E-F658-40CF-AF18-43E5B8C9C9CB}"/>
                  </a:ext>
                </a:extLst>
              </p:cNvPr>
              <p:cNvSpPr/>
              <p:nvPr/>
            </p:nvSpPr>
            <p:spPr>
              <a:xfrm>
                <a:off x="673100" y="2175620"/>
                <a:ext cx="2736850" cy="456255"/>
              </a:xfrm>
              <a:prstGeom prst="rect">
                <a:avLst/>
              </a:prstGeom>
              <a:solidFill>
                <a:schemeClr val="accent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ko-KR" altLang="en-US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목표</a:t>
                </a:r>
                <a:endParaRPr lang="zh-CN" altLang="en-US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</p:grpSp>
      <p:sp>
        <p:nvSpPr>
          <p:cNvPr id="89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532054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1-2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개요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6866" y="3669081"/>
            <a:ext cx="2736850" cy="212365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 데이터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중고차 실 거래가 정보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부가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세부 모델명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연식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색상 </a:t>
            </a: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출처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en-US" altLang="ko-KR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mpark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Kcar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중고차보증조합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현대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오토벨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카매니저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데이터 활용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이터 수집 방식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셀레니움</a:t>
            </a: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통한 </a:t>
            </a:r>
            <a:r>
              <a:rPr lang="ko-KR" altLang="en-US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endParaRPr lang="en-US" altLang="ko-KR" sz="11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화면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절대값 </a:t>
            </a: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매크로</a:t>
            </a:r>
            <a:endParaRPr lang="en-US" altLang="ko-KR" sz="11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직접 </a:t>
            </a:r>
            <a:r>
              <a:rPr lang="ko-KR" altLang="en-US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779419" y="2566896"/>
            <a:ext cx="2736850" cy="1361911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 Unicode MS" panose="020B0604020202020204" pitchFamily="50" charset="-127"/>
              </a:rPr>
              <a:t>정보 전달을 통한 정보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 Unicode MS" panose="020B0604020202020204" pitchFamily="50" charset="-127"/>
              </a:rPr>
              <a:t>비대칭 </a:t>
            </a: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 Unicode MS" panose="020B0604020202020204" pitchFamily="50" charset="-127"/>
              </a:rPr>
              <a:t>해소</a:t>
            </a:r>
            <a:endParaRPr lang="en-US" altLang="ko-KR" sz="11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 Unicode MS" panose="020B0604020202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 Unicode MS" panose="020B0604020202020204" pitchFamily="50" charset="-127"/>
              </a:rPr>
              <a:t>중고차 시장 인식 개선</a:t>
            </a:r>
            <a:endParaRPr lang="en-US" altLang="ko-KR" sz="11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 Unicode MS" panose="020B0604020202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 Unicode MS" panose="020B0604020202020204" pitchFamily="50" charset="-127"/>
              </a:rPr>
              <a:t>기술 기반 온라인 중고차 플랫폼으로 성장</a:t>
            </a:r>
            <a:endParaRPr lang="en-US" altLang="ko-KR" sz="11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 Unicode MS" panose="020B0604020202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 Unicode MS" panose="020B0604020202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84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"/>
                            </p:stCondLst>
                            <p:childTnLst>
                              <p:par>
                                <p:cTn id="1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2" grpId="0" animBg="1"/>
      <p:bldP spid="43" grpId="0" animBg="1"/>
      <p:bldP spid="44" grpId="0" animBg="1"/>
      <p:bldP spid="8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traShape">
            <a:extLst>
              <a:ext uri="{FF2B5EF4-FFF2-40B4-BE49-F238E27FC236}">
                <a16:creationId xmlns:a16="http://schemas.microsoft.com/office/drawing/2014/main" id="{3E4A64B6-D030-475E-8566-F38891204843}"/>
              </a:ext>
            </a:extLst>
          </p:cNvPr>
          <p:cNvSpPr/>
          <p:nvPr/>
        </p:nvSpPr>
        <p:spPr bwMode="auto">
          <a:xfrm>
            <a:off x="1588" y="4537417"/>
            <a:ext cx="12188825" cy="2744114"/>
          </a:xfrm>
          <a:custGeom>
            <a:avLst/>
            <a:gdLst>
              <a:gd name="connsiteX0" fmla="*/ 292367 w 12188825"/>
              <a:gd name="connsiteY0" fmla="*/ 1833647 h 2744114"/>
              <a:gd name="connsiteX1" fmla="*/ 292367 w 12188825"/>
              <a:gd name="connsiteY1" fmla="*/ 1971885 h 2744114"/>
              <a:gd name="connsiteX2" fmla="*/ 316201 w 12188825"/>
              <a:gd name="connsiteY2" fmla="*/ 1976652 h 2744114"/>
              <a:gd name="connsiteX3" fmla="*/ 319379 w 12188825"/>
              <a:gd name="connsiteY3" fmla="*/ 1976652 h 2744114"/>
              <a:gd name="connsiteX4" fmla="*/ 316201 w 12188825"/>
              <a:gd name="connsiteY4" fmla="*/ 1833647 h 2744114"/>
              <a:gd name="connsiteX5" fmla="*/ 313023 w 12188825"/>
              <a:gd name="connsiteY5" fmla="*/ 1833647 h 2744114"/>
              <a:gd name="connsiteX6" fmla="*/ 192263 w 12188825"/>
              <a:gd name="connsiteY6" fmla="*/ 1828880 h 2744114"/>
              <a:gd name="connsiteX7" fmla="*/ 192263 w 12188825"/>
              <a:gd name="connsiteY7" fmla="*/ 1976652 h 2744114"/>
              <a:gd name="connsiteX8" fmla="*/ 204975 w 12188825"/>
              <a:gd name="connsiteY8" fmla="*/ 1971885 h 2744114"/>
              <a:gd name="connsiteX9" fmla="*/ 224042 w 12188825"/>
              <a:gd name="connsiteY9" fmla="*/ 1971885 h 2744114"/>
              <a:gd name="connsiteX10" fmla="*/ 224042 w 12188825"/>
              <a:gd name="connsiteY10" fmla="*/ 1828880 h 2744114"/>
              <a:gd name="connsiteX11" fmla="*/ 216097 w 12188825"/>
              <a:gd name="connsiteY11" fmla="*/ 1828880 h 2744114"/>
              <a:gd name="connsiteX12" fmla="*/ 200208 w 12188825"/>
              <a:gd name="connsiteY12" fmla="*/ 1828880 h 2744114"/>
              <a:gd name="connsiteX13" fmla="*/ 292367 w 12188825"/>
              <a:gd name="connsiteY13" fmla="*/ 1609605 h 2744114"/>
              <a:gd name="connsiteX14" fmla="*/ 292367 w 12188825"/>
              <a:gd name="connsiteY14" fmla="*/ 1790745 h 2744114"/>
              <a:gd name="connsiteX15" fmla="*/ 305078 w 12188825"/>
              <a:gd name="connsiteY15" fmla="*/ 1790745 h 2744114"/>
              <a:gd name="connsiteX16" fmla="*/ 316201 w 12188825"/>
              <a:gd name="connsiteY16" fmla="*/ 1790745 h 2744114"/>
              <a:gd name="connsiteX17" fmla="*/ 316201 w 12188825"/>
              <a:gd name="connsiteY17" fmla="*/ 1609605 h 2744114"/>
              <a:gd name="connsiteX18" fmla="*/ 308256 w 12188825"/>
              <a:gd name="connsiteY18" fmla="*/ 1609605 h 2744114"/>
              <a:gd name="connsiteX19" fmla="*/ 189085 w 12188825"/>
              <a:gd name="connsiteY19" fmla="*/ 1609605 h 2744114"/>
              <a:gd name="connsiteX20" fmla="*/ 192263 w 12188825"/>
              <a:gd name="connsiteY20" fmla="*/ 1793923 h 2744114"/>
              <a:gd name="connsiteX21" fmla="*/ 204975 w 12188825"/>
              <a:gd name="connsiteY21" fmla="*/ 1790745 h 2744114"/>
              <a:gd name="connsiteX22" fmla="*/ 219275 w 12188825"/>
              <a:gd name="connsiteY22" fmla="*/ 1790745 h 2744114"/>
              <a:gd name="connsiteX23" fmla="*/ 224042 w 12188825"/>
              <a:gd name="connsiteY23" fmla="*/ 1790745 h 2744114"/>
              <a:gd name="connsiteX24" fmla="*/ 224042 w 12188825"/>
              <a:gd name="connsiteY24" fmla="*/ 1609605 h 2744114"/>
              <a:gd name="connsiteX25" fmla="*/ 216097 w 12188825"/>
              <a:gd name="connsiteY25" fmla="*/ 1609605 h 2744114"/>
              <a:gd name="connsiteX26" fmla="*/ 200208 w 12188825"/>
              <a:gd name="connsiteY26" fmla="*/ 1609605 h 2744114"/>
              <a:gd name="connsiteX27" fmla="*/ 289189 w 12188825"/>
              <a:gd name="connsiteY27" fmla="*/ 1382385 h 2744114"/>
              <a:gd name="connsiteX28" fmla="*/ 292367 w 12188825"/>
              <a:gd name="connsiteY28" fmla="*/ 1577826 h 2744114"/>
              <a:gd name="connsiteX29" fmla="*/ 305078 w 12188825"/>
              <a:gd name="connsiteY29" fmla="*/ 1577826 h 2744114"/>
              <a:gd name="connsiteX30" fmla="*/ 316201 w 12188825"/>
              <a:gd name="connsiteY30" fmla="*/ 1577826 h 2744114"/>
              <a:gd name="connsiteX31" fmla="*/ 316201 w 12188825"/>
              <a:gd name="connsiteY31" fmla="*/ 1382385 h 2744114"/>
              <a:gd name="connsiteX32" fmla="*/ 308256 w 12188825"/>
              <a:gd name="connsiteY32" fmla="*/ 1382385 h 2744114"/>
              <a:gd name="connsiteX33" fmla="*/ 189085 w 12188825"/>
              <a:gd name="connsiteY33" fmla="*/ 1382385 h 2744114"/>
              <a:gd name="connsiteX34" fmla="*/ 189085 w 12188825"/>
              <a:gd name="connsiteY34" fmla="*/ 1577826 h 2744114"/>
              <a:gd name="connsiteX35" fmla="*/ 204975 w 12188825"/>
              <a:gd name="connsiteY35" fmla="*/ 1577826 h 2744114"/>
              <a:gd name="connsiteX36" fmla="*/ 216097 w 12188825"/>
              <a:gd name="connsiteY36" fmla="*/ 1577826 h 2744114"/>
              <a:gd name="connsiteX37" fmla="*/ 224042 w 12188825"/>
              <a:gd name="connsiteY37" fmla="*/ 1577826 h 2744114"/>
              <a:gd name="connsiteX38" fmla="*/ 224042 w 12188825"/>
              <a:gd name="connsiteY38" fmla="*/ 1382385 h 2744114"/>
              <a:gd name="connsiteX39" fmla="*/ 216097 w 12188825"/>
              <a:gd name="connsiteY39" fmla="*/ 1382385 h 2744114"/>
              <a:gd name="connsiteX40" fmla="*/ 197030 w 12188825"/>
              <a:gd name="connsiteY40" fmla="*/ 1382385 h 2744114"/>
              <a:gd name="connsiteX41" fmla="*/ 289189 w 12188825"/>
              <a:gd name="connsiteY41" fmla="*/ 1158343 h 2744114"/>
              <a:gd name="connsiteX42" fmla="*/ 289189 w 12188825"/>
              <a:gd name="connsiteY42" fmla="*/ 1358551 h 2744114"/>
              <a:gd name="connsiteX43" fmla="*/ 300312 w 12188825"/>
              <a:gd name="connsiteY43" fmla="*/ 1358551 h 2744114"/>
              <a:gd name="connsiteX44" fmla="*/ 316201 w 12188825"/>
              <a:gd name="connsiteY44" fmla="*/ 1358551 h 2744114"/>
              <a:gd name="connsiteX45" fmla="*/ 313023 w 12188825"/>
              <a:gd name="connsiteY45" fmla="*/ 1158343 h 2744114"/>
              <a:gd name="connsiteX46" fmla="*/ 300312 w 12188825"/>
              <a:gd name="connsiteY46" fmla="*/ 1158343 h 2744114"/>
              <a:gd name="connsiteX47" fmla="*/ 189085 w 12188825"/>
              <a:gd name="connsiteY47" fmla="*/ 1158343 h 2744114"/>
              <a:gd name="connsiteX48" fmla="*/ 189085 w 12188825"/>
              <a:gd name="connsiteY48" fmla="*/ 1358551 h 2744114"/>
              <a:gd name="connsiteX49" fmla="*/ 200208 w 12188825"/>
              <a:gd name="connsiteY49" fmla="*/ 1358551 h 2744114"/>
              <a:gd name="connsiteX50" fmla="*/ 216097 w 12188825"/>
              <a:gd name="connsiteY50" fmla="*/ 1358551 h 2744114"/>
              <a:gd name="connsiteX51" fmla="*/ 219275 w 12188825"/>
              <a:gd name="connsiteY51" fmla="*/ 1358551 h 2744114"/>
              <a:gd name="connsiteX52" fmla="*/ 219275 w 12188825"/>
              <a:gd name="connsiteY52" fmla="*/ 1158343 h 2744114"/>
              <a:gd name="connsiteX53" fmla="*/ 216097 w 12188825"/>
              <a:gd name="connsiteY53" fmla="*/ 1158343 h 2744114"/>
              <a:gd name="connsiteX54" fmla="*/ 200208 w 12188825"/>
              <a:gd name="connsiteY54" fmla="*/ 1158343 h 2744114"/>
              <a:gd name="connsiteX55" fmla="*/ 289189 w 12188825"/>
              <a:gd name="connsiteY55" fmla="*/ 991504 h 2744114"/>
              <a:gd name="connsiteX56" fmla="*/ 289189 w 12188825"/>
              <a:gd name="connsiteY56" fmla="*/ 1131331 h 2744114"/>
              <a:gd name="connsiteX57" fmla="*/ 308256 w 12188825"/>
              <a:gd name="connsiteY57" fmla="*/ 1131331 h 2744114"/>
              <a:gd name="connsiteX58" fmla="*/ 313023 w 12188825"/>
              <a:gd name="connsiteY58" fmla="*/ 1131331 h 2744114"/>
              <a:gd name="connsiteX59" fmla="*/ 313023 w 12188825"/>
              <a:gd name="connsiteY59" fmla="*/ 991504 h 2744114"/>
              <a:gd name="connsiteX60" fmla="*/ 300312 w 12188825"/>
              <a:gd name="connsiteY60" fmla="*/ 991504 h 2744114"/>
              <a:gd name="connsiteX61" fmla="*/ 185907 w 12188825"/>
              <a:gd name="connsiteY61" fmla="*/ 991504 h 2744114"/>
              <a:gd name="connsiteX62" fmla="*/ 189085 w 12188825"/>
              <a:gd name="connsiteY62" fmla="*/ 1131331 h 2744114"/>
              <a:gd name="connsiteX63" fmla="*/ 197030 w 12188825"/>
              <a:gd name="connsiteY63" fmla="*/ 1131331 h 2744114"/>
              <a:gd name="connsiteX64" fmla="*/ 212919 w 12188825"/>
              <a:gd name="connsiteY64" fmla="*/ 1131331 h 2744114"/>
              <a:gd name="connsiteX65" fmla="*/ 219275 w 12188825"/>
              <a:gd name="connsiteY65" fmla="*/ 1131331 h 2744114"/>
              <a:gd name="connsiteX66" fmla="*/ 219275 w 12188825"/>
              <a:gd name="connsiteY66" fmla="*/ 991504 h 2744114"/>
              <a:gd name="connsiteX67" fmla="*/ 208153 w 12188825"/>
              <a:gd name="connsiteY67" fmla="*/ 991504 h 2744114"/>
              <a:gd name="connsiteX68" fmla="*/ 192263 w 12188825"/>
              <a:gd name="connsiteY68" fmla="*/ 991504 h 2744114"/>
              <a:gd name="connsiteX69" fmla="*/ 8953726 w 12188825"/>
              <a:gd name="connsiteY69" fmla="*/ 239931 h 2744114"/>
              <a:gd name="connsiteX70" fmla="*/ 8961670 w 12188825"/>
              <a:gd name="connsiteY70" fmla="*/ 239931 h 2744114"/>
              <a:gd name="connsiteX71" fmla="*/ 8961670 w 12188825"/>
              <a:gd name="connsiteY71" fmla="*/ 243109 h 2744114"/>
              <a:gd name="connsiteX72" fmla="*/ 8961670 w 12188825"/>
              <a:gd name="connsiteY72" fmla="*/ 470328 h 2744114"/>
              <a:gd name="connsiteX73" fmla="*/ 8964848 w 12188825"/>
              <a:gd name="connsiteY73" fmla="*/ 475095 h 2744114"/>
              <a:gd name="connsiteX74" fmla="*/ 8964848 w 12188825"/>
              <a:gd name="connsiteY74" fmla="*/ 483040 h 2744114"/>
              <a:gd name="connsiteX75" fmla="*/ 8972793 w 12188825"/>
              <a:gd name="connsiteY75" fmla="*/ 483040 h 2744114"/>
              <a:gd name="connsiteX76" fmla="*/ 8972793 w 12188825"/>
              <a:gd name="connsiteY76" fmla="*/ 421071 h 2744114"/>
              <a:gd name="connsiteX77" fmla="*/ 8977560 w 12188825"/>
              <a:gd name="connsiteY77" fmla="*/ 421071 h 2744114"/>
              <a:gd name="connsiteX78" fmla="*/ 8977560 w 12188825"/>
              <a:gd name="connsiteY78" fmla="*/ 483040 h 2744114"/>
              <a:gd name="connsiteX79" fmla="*/ 9091964 w 12188825"/>
              <a:gd name="connsiteY79" fmla="*/ 483040 h 2744114"/>
              <a:gd name="connsiteX80" fmla="*/ 9091964 w 12188825"/>
              <a:gd name="connsiteY80" fmla="*/ 470328 h 2744114"/>
              <a:gd name="connsiteX81" fmla="*/ 9096731 w 12188825"/>
              <a:gd name="connsiteY81" fmla="*/ 470328 h 2744114"/>
              <a:gd name="connsiteX82" fmla="*/ 9096731 w 12188825"/>
              <a:gd name="connsiteY82" fmla="*/ 381347 h 2744114"/>
              <a:gd name="connsiteX83" fmla="*/ 9103087 w 12188825"/>
              <a:gd name="connsiteY83" fmla="*/ 381347 h 2744114"/>
              <a:gd name="connsiteX84" fmla="*/ 9103087 w 12188825"/>
              <a:gd name="connsiteY84" fmla="*/ 386114 h 2744114"/>
              <a:gd name="connsiteX85" fmla="*/ 9103087 w 12188825"/>
              <a:gd name="connsiteY85" fmla="*/ 470328 h 2744114"/>
              <a:gd name="connsiteX86" fmla="*/ 9103087 w 12188825"/>
              <a:gd name="connsiteY86" fmla="*/ 475095 h 2744114"/>
              <a:gd name="connsiteX87" fmla="*/ 9103087 w 12188825"/>
              <a:gd name="connsiteY87" fmla="*/ 483040 h 2744114"/>
              <a:gd name="connsiteX88" fmla="*/ 9107854 w 12188825"/>
              <a:gd name="connsiteY88" fmla="*/ 483040 h 2744114"/>
              <a:gd name="connsiteX89" fmla="*/ 9107854 w 12188825"/>
              <a:gd name="connsiteY89" fmla="*/ 421071 h 2744114"/>
              <a:gd name="connsiteX90" fmla="*/ 9115798 w 12188825"/>
              <a:gd name="connsiteY90" fmla="*/ 421071 h 2744114"/>
              <a:gd name="connsiteX91" fmla="*/ 9115798 w 12188825"/>
              <a:gd name="connsiteY91" fmla="*/ 483040 h 2744114"/>
              <a:gd name="connsiteX92" fmla="*/ 9234970 w 12188825"/>
              <a:gd name="connsiteY92" fmla="*/ 478273 h 2744114"/>
              <a:gd name="connsiteX93" fmla="*/ 9234970 w 12188825"/>
              <a:gd name="connsiteY93" fmla="*/ 470328 h 2744114"/>
              <a:gd name="connsiteX94" fmla="*/ 9238148 w 12188825"/>
              <a:gd name="connsiteY94" fmla="*/ 470328 h 2744114"/>
              <a:gd name="connsiteX95" fmla="*/ 9238148 w 12188825"/>
              <a:gd name="connsiteY95" fmla="*/ 381347 h 2744114"/>
              <a:gd name="connsiteX96" fmla="*/ 9242914 w 12188825"/>
              <a:gd name="connsiteY96" fmla="*/ 381347 h 2744114"/>
              <a:gd name="connsiteX97" fmla="*/ 9246092 w 12188825"/>
              <a:gd name="connsiteY97" fmla="*/ 381347 h 2744114"/>
              <a:gd name="connsiteX98" fmla="*/ 9246092 w 12188825"/>
              <a:gd name="connsiteY98" fmla="*/ 421071 h 2744114"/>
              <a:gd name="connsiteX99" fmla="*/ 9254037 w 12188825"/>
              <a:gd name="connsiteY99" fmla="*/ 421071 h 2744114"/>
              <a:gd name="connsiteX100" fmla="*/ 9254037 w 12188825"/>
              <a:gd name="connsiteY100" fmla="*/ 478273 h 2744114"/>
              <a:gd name="connsiteX101" fmla="*/ 9376386 w 12188825"/>
              <a:gd name="connsiteY101" fmla="*/ 478273 h 2744114"/>
              <a:gd name="connsiteX102" fmla="*/ 9376386 w 12188825"/>
              <a:gd name="connsiteY102" fmla="*/ 470328 h 2744114"/>
              <a:gd name="connsiteX103" fmla="*/ 9381153 w 12188825"/>
              <a:gd name="connsiteY103" fmla="*/ 470328 h 2744114"/>
              <a:gd name="connsiteX104" fmla="*/ 9381153 w 12188825"/>
              <a:gd name="connsiteY104" fmla="*/ 381347 h 2744114"/>
              <a:gd name="connsiteX105" fmla="*/ 9384331 w 12188825"/>
              <a:gd name="connsiteY105" fmla="*/ 381347 h 2744114"/>
              <a:gd name="connsiteX106" fmla="*/ 9384331 w 12188825"/>
              <a:gd name="connsiteY106" fmla="*/ 416304 h 2744114"/>
              <a:gd name="connsiteX107" fmla="*/ 9389098 w 12188825"/>
              <a:gd name="connsiteY107" fmla="*/ 416304 h 2744114"/>
              <a:gd name="connsiteX108" fmla="*/ 9389098 w 12188825"/>
              <a:gd name="connsiteY108" fmla="*/ 421071 h 2744114"/>
              <a:gd name="connsiteX109" fmla="*/ 9389098 w 12188825"/>
              <a:gd name="connsiteY109" fmla="*/ 478273 h 2744114"/>
              <a:gd name="connsiteX110" fmla="*/ 9519392 w 12188825"/>
              <a:gd name="connsiteY110" fmla="*/ 478273 h 2744114"/>
              <a:gd name="connsiteX111" fmla="*/ 9519392 w 12188825"/>
              <a:gd name="connsiteY111" fmla="*/ 470328 h 2744114"/>
              <a:gd name="connsiteX112" fmla="*/ 9519392 w 12188825"/>
              <a:gd name="connsiteY112" fmla="*/ 467150 h 2744114"/>
              <a:gd name="connsiteX113" fmla="*/ 9519392 w 12188825"/>
              <a:gd name="connsiteY113" fmla="*/ 416304 h 2744114"/>
              <a:gd name="connsiteX114" fmla="*/ 9522569 w 12188825"/>
              <a:gd name="connsiteY114" fmla="*/ 416304 h 2744114"/>
              <a:gd name="connsiteX115" fmla="*/ 9522569 w 12188825"/>
              <a:gd name="connsiteY115" fmla="*/ 381347 h 2744114"/>
              <a:gd name="connsiteX116" fmla="*/ 9527336 w 12188825"/>
              <a:gd name="connsiteY116" fmla="*/ 381347 h 2744114"/>
              <a:gd name="connsiteX117" fmla="*/ 9527336 w 12188825"/>
              <a:gd name="connsiteY117" fmla="*/ 467150 h 2744114"/>
              <a:gd name="connsiteX118" fmla="*/ 9530514 w 12188825"/>
              <a:gd name="connsiteY118" fmla="*/ 467150 h 2744114"/>
              <a:gd name="connsiteX119" fmla="*/ 9530514 w 12188825"/>
              <a:gd name="connsiteY119" fmla="*/ 629223 h 2744114"/>
              <a:gd name="connsiteX120" fmla="*/ 9530514 w 12188825"/>
              <a:gd name="connsiteY120" fmla="*/ 632401 h 2744114"/>
              <a:gd name="connsiteX121" fmla="*/ 9530514 w 12188825"/>
              <a:gd name="connsiteY121" fmla="*/ 656235 h 2744114"/>
              <a:gd name="connsiteX122" fmla="*/ 9530514 w 12188825"/>
              <a:gd name="connsiteY122" fmla="*/ 659413 h 2744114"/>
              <a:gd name="connsiteX123" fmla="*/ 9527336 w 12188825"/>
              <a:gd name="connsiteY123" fmla="*/ 659413 h 2744114"/>
              <a:gd name="connsiteX124" fmla="*/ 9527336 w 12188825"/>
              <a:gd name="connsiteY124" fmla="*/ 686425 h 2744114"/>
              <a:gd name="connsiteX125" fmla="*/ 9535281 w 12188825"/>
              <a:gd name="connsiteY125" fmla="*/ 686425 h 2744114"/>
              <a:gd name="connsiteX126" fmla="*/ 9535281 w 12188825"/>
              <a:gd name="connsiteY126" fmla="*/ 699137 h 2744114"/>
              <a:gd name="connsiteX127" fmla="*/ 9530514 w 12188825"/>
              <a:gd name="connsiteY127" fmla="*/ 710260 h 2744114"/>
              <a:gd name="connsiteX128" fmla="*/ 9527336 w 12188825"/>
              <a:gd name="connsiteY128" fmla="*/ 710260 h 2744114"/>
              <a:gd name="connsiteX129" fmla="*/ 9527336 w 12188825"/>
              <a:gd name="connsiteY129" fmla="*/ 726149 h 2744114"/>
              <a:gd name="connsiteX130" fmla="*/ 9511447 w 12188825"/>
              <a:gd name="connsiteY130" fmla="*/ 726149 h 2744114"/>
              <a:gd name="connsiteX131" fmla="*/ 9446300 w 12188825"/>
              <a:gd name="connsiteY131" fmla="*/ 726149 h 2744114"/>
              <a:gd name="connsiteX132" fmla="*/ 9446300 w 12188825"/>
              <a:gd name="connsiteY132" fmla="*/ 1026460 h 2744114"/>
              <a:gd name="connsiteX133" fmla="*/ 9446300 w 12188825"/>
              <a:gd name="connsiteY133" fmla="*/ 1550814 h 2744114"/>
              <a:gd name="connsiteX134" fmla="*/ 9473312 w 12188825"/>
              <a:gd name="connsiteY134" fmla="*/ 1550814 h 2744114"/>
              <a:gd name="connsiteX135" fmla="*/ 9473312 w 12188825"/>
              <a:gd name="connsiteY135" fmla="*/ 1512679 h 2744114"/>
              <a:gd name="connsiteX136" fmla="*/ 9522569 w 12188825"/>
              <a:gd name="connsiteY136" fmla="*/ 1512679 h 2744114"/>
              <a:gd name="connsiteX137" fmla="*/ 9522569 w 12188825"/>
              <a:gd name="connsiteY137" fmla="*/ 1247324 h 2744114"/>
              <a:gd name="connsiteX138" fmla="*/ 9595661 w 12188825"/>
              <a:gd name="connsiteY138" fmla="*/ 1247324 h 2744114"/>
              <a:gd name="connsiteX139" fmla="*/ 9595661 w 12188825"/>
              <a:gd name="connsiteY139" fmla="*/ 1196478 h 2744114"/>
              <a:gd name="connsiteX140" fmla="*/ 9730722 w 12188825"/>
              <a:gd name="connsiteY140" fmla="*/ 1196478 h 2744114"/>
              <a:gd name="connsiteX141" fmla="*/ 9730722 w 12188825"/>
              <a:gd name="connsiteY141" fmla="*/ 1247324 h 2744114"/>
              <a:gd name="connsiteX142" fmla="*/ 9795869 w 12188825"/>
              <a:gd name="connsiteY142" fmla="*/ 1247324 h 2744114"/>
              <a:gd name="connsiteX143" fmla="*/ 9795869 w 12188825"/>
              <a:gd name="connsiteY143" fmla="*/ 2041799 h 2744114"/>
              <a:gd name="connsiteX144" fmla="*/ 9827648 w 12188825"/>
              <a:gd name="connsiteY144" fmla="*/ 2041799 h 2744114"/>
              <a:gd name="connsiteX145" fmla="*/ 9827648 w 12188825"/>
              <a:gd name="connsiteY145" fmla="*/ 1998897 h 2744114"/>
              <a:gd name="connsiteX146" fmla="*/ 9814936 w 12188825"/>
              <a:gd name="connsiteY146" fmla="*/ 1998897 h 2744114"/>
              <a:gd name="connsiteX147" fmla="*/ 9814936 w 12188825"/>
              <a:gd name="connsiteY147" fmla="*/ 1990953 h 2744114"/>
              <a:gd name="connsiteX148" fmla="*/ 10088235 w 12188825"/>
              <a:gd name="connsiteY148" fmla="*/ 1990953 h 2744114"/>
              <a:gd name="connsiteX149" fmla="*/ 10088235 w 12188825"/>
              <a:gd name="connsiteY149" fmla="*/ 1971885 h 2744114"/>
              <a:gd name="connsiteX150" fmla="*/ 10096180 w 12188825"/>
              <a:gd name="connsiteY150" fmla="*/ 1944873 h 2744114"/>
              <a:gd name="connsiteX151" fmla="*/ 10107303 w 12188825"/>
              <a:gd name="connsiteY151" fmla="*/ 1922628 h 2744114"/>
              <a:gd name="connsiteX152" fmla="*/ 10120014 w 12188825"/>
              <a:gd name="connsiteY152" fmla="*/ 1898794 h 2744114"/>
              <a:gd name="connsiteX153" fmla="*/ 10134315 w 12188825"/>
              <a:gd name="connsiteY153" fmla="*/ 1879726 h 2744114"/>
              <a:gd name="connsiteX154" fmla="*/ 10154971 w 12188825"/>
              <a:gd name="connsiteY154" fmla="*/ 1863837 h 2744114"/>
              <a:gd name="connsiteX155" fmla="*/ 10161327 w 12188825"/>
              <a:gd name="connsiteY155" fmla="*/ 1855892 h 2744114"/>
              <a:gd name="connsiteX156" fmla="*/ 10174039 w 12188825"/>
              <a:gd name="connsiteY156" fmla="*/ 1847947 h 2744114"/>
              <a:gd name="connsiteX157" fmla="*/ 10196284 w 12188825"/>
              <a:gd name="connsiteY157" fmla="*/ 1833647 h 2744114"/>
              <a:gd name="connsiteX158" fmla="*/ 10220118 w 12188825"/>
              <a:gd name="connsiteY158" fmla="*/ 1825702 h 2744114"/>
              <a:gd name="connsiteX159" fmla="*/ 10242363 w 12188825"/>
              <a:gd name="connsiteY159" fmla="*/ 1817757 h 2744114"/>
              <a:gd name="connsiteX160" fmla="*/ 10242363 w 12188825"/>
              <a:gd name="connsiteY160" fmla="*/ 1814579 h 2744114"/>
              <a:gd name="connsiteX161" fmla="*/ 10247130 w 12188825"/>
              <a:gd name="connsiteY161" fmla="*/ 1814579 h 2744114"/>
              <a:gd name="connsiteX162" fmla="*/ 10269375 w 12188825"/>
              <a:gd name="connsiteY162" fmla="*/ 1809812 h 2744114"/>
              <a:gd name="connsiteX163" fmla="*/ 10274142 w 12188825"/>
              <a:gd name="connsiteY163" fmla="*/ 1809812 h 2744114"/>
              <a:gd name="connsiteX164" fmla="*/ 10277320 w 12188825"/>
              <a:gd name="connsiteY164" fmla="*/ 1809812 h 2744114"/>
              <a:gd name="connsiteX165" fmla="*/ 10280498 w 12188825"/>
              <a:gd name="connsiteY165" fmla="*/ 1809812 h 2744114"/>
              <a:gd name="connsiteX166" fmla="*/ 10285265 w 12188825"/>
              <a:gd name="connsiteY166" fmla="*/ 1679519 h 2744114"/>
              <a:gd name="connsiteX167" fmla="*/ 10304332 w 12188825"/>
              <a:gd name="connsiteY167" fmla="*/ 1679519 h 2744114"/>
              <a:gd name="connsiteX168" fmla="*/ 10301154 w 12188825"/>
              <a:gd name="connsiteY168" fmla="*/ 1809812 h 2744114"/>
              <a:gd name="connsiteX169" fmla="*/ 10304332 w 12188825"/>
              <a:gd name="connsiteY169" fmla="*/ 1809812 h 2744114"/>
              <a:gd name="connsiteX170" fmla="*/ 10307510 w 12188825"/>
              <a:gd name="connsiteY170" fmla="*/ 1809812 h 2744114"/>
              <a:gd name="connsiteX171" fmla="*/ 10312277 w 12188825"/>
              <a:gd name="connsiteY171" fmla="*/ 1809812 h 2744114"/>
              <a:gd name="connsiteX172" fmla="*/ 10315455 w 12188825"/>
              <a:gd name="connsiteY172" fmla="*/ 1809812 h 2744114"/>
              <a:gd name="connsiteX173" fmla="*/ 10339289 w 12188825"/>
              <a:gd name="connsiteY173" fmla="*/ 1814579 h 2744114"/>
              <a:gd name="connsiteX174" fmla="*/ 10342467 w 12188825"/>
              <a:gd name="connsiteY174" fmla="*/ 1814579 h 2744114"/>
              <a:gd name="connsiteX175" fmla="*/ 10342467 w 12188825"/>
              <a:gd name="connsiteY175" fmla="*/ 1817757 h 2744114"/>
              <a:gd name="connsiteX176" fmla="*/ 10361534 w 12188825"/>
              <a:gd name="connsiteY176" fmla="*/ 1825702 h 2744114"/>
              <a:gd name="connsiteX177" fmla="*/ 10385369 w 12188825"/>
              <a:gd name="connsiteY177" fmla="*/ 1833647 h 2744114"/>
              <a:gd name="connsiteX178" fmla="*/ 10385369 w 12188825"/>
              <a:gd name="connsiteY178" fmla="*/ 1836825 h 2744114"/>
              <a:gd name="connsiteX179" fmla="*/ 10407614 w 12188825"/>
              <a:gd name="connsiteY179" fmla="*/ 1847947 h 2744114"/>
              <a:gd name="connsiteX180" fmla="*/ 10426681 w 12188825"/>
              <a:gd name="connsiteY180" fmla="*/ 1863837 h 2744114"/>
              <a:gd name="connsiteX181" fmla="*/ 10442571 w 12188825"/>
              <a:gd name="connsiteY181" fmla="*/ 1882904 h 2744114"/>
              <a:gd name="connsiteX182" fmla="*/ 10458460 w 12188825"/>
              <a:gd name="connsiteY182" fmla="*/ 1901971 h 2744114"/>
              <a:gd name="connsiteX183" fmla="*/ 10469583 w 12188825"/>
              <a:gd name="connsiteY183" fmla="*/ 1922628 h 2744114"/>
              <a:gd name="connsiteX184" fmla="*/ 10480706 w 12188825"/>
              <a:gd name="connsiteY184" fmla="*/ 1944873 h 2744114"/>
              <a:gd name="connsiteX185" fmla="*/ 10485472 w 12188825"/>
              <a:gd name="connsiteY185" fmla="*/ 1971885 h 2744114"/>
              <a:gd name="connsiteX186" fmla="*/ 10488650 w 12188825"/>
              <a:gd name="connsiteY186" fmla="*/ 1990953 h 2744114"/>
              <a:gd name="connsiteX187" fmla="*/ 10742882 w 12188825"/>
              <a:gd name="connsiteY187" fmla="*/ 1990953 h 2744114"/>
              <a:gd name="connsiteX188" fmla="*/ 10742882 w 12188825"/>
              <a:gd name="connsiteY188" fmla="*/ 1998897 h 2744114"/>
              <a:gd name="connsiteX189" fmla="*/ 10731759 w 12188825"/>
              <a:gd name="connsiteY189" fmla="*/ 1998897 h 2744114"/>
              <a:gd name="connsiteX190" fmla="*/ 10731759 w 12188825"/>
              <a:gd name="connsiteY190" fmla="*/ 2041799 h 2744114"/>
              <a:gd name="connsiteX191" fmla="*/ 10800084 w 12188825"/>
              <a:gd name="connsiteY191" fmla="*/ 2041799 h 2744114"/>
              <a:gd name="connsiteX192" fmla="*/ 10815974 w 12188825"/>
              <a:gd name="connsiteY192" fmla="*/ 2041799 h 2744114"/>
              <a:gd name="connsiteX193" fmla="*/ 10970102 w 12188825"/>
              <a:gd name="connsiteY193" fmla="*/ 2041799 h 2744114"/>
              <a:gd name="connsiteX194" fmla="*/ 10985991 w 12188825"/>
              <a:gd name="connsiteY194" fmla="*/ 2041799 h 2744114"/>
              <a:gd name="connsiteX195" fmla="*/ 11035249 w 12188825"/>
              <a:gd name="connsiteY195" fmla="*/ 2041799 h 2744114"/>
              <a:gd name="connsiteX196" fmla="*/ 11032071 w 12188825"/>
              <a:gd name="connsiteY196" fmla="*/ 1944873 h 2744114"/>
              <a:gd name="connsiteX197" fmla="*/ 11016181 w 12188825"/>
              <a:gd name="connsiteY197" fmla="*/ 1944873 h 2744114"/>
              <a:gd name="connsiteX198" fmla="*/ 11016181 w 12188825"/>
              <a:gd name="connsiteY198" fmla="*/ 1936928 h 2744114"/>
              <a:gd name="connsiteX199" fmla="*/ 11038426 w 12188825"/>
              <a:gd name="connsiteY199" fmla="*/ 1933750 h 2744114"/>
              <a:gd name="connsiteX200" fmla="*/ 11038426 w 12188825"/>
              <a:gd name="connsiteY200" fmla="*/ 1928984 h 2744114"/>
              <a:gd name="connsiteX201" fmla="*/ 11032071 w 12188825"/>
              <a:gd name="connsiteY201" fmla="*/ 1917861 h 2744114"/>
              <a:gd name="connsiteX202" fmla="*/ 11032071 w 12188825"/>
              <a:gd name="connsiteY202" fmla="*/ 1906738 h 2744114"/>
              <a:gd name="connsiteX203" fmla="*/ 11032071 w 12188825"/>
              <a:gd name="connsiteY203" fmla="*/ 1895616 h 2744114"/>
              <a:gd name="connsiteX204" fmla="*/ 11038426 w 12188825"/>
              <a:gd name="connsiteY204" fmla="*/ 1882904 h 2744114"/>
              <a:gd name="connsiteX205" fmla="*/ 11046371 w 12188825"/>
              <a:gd name="connsiteY205" fmla="*/ 1871781 h 2744114"/>
              <a:gd name="connsiteX206" fmla="*/ 11054316 w 12188825"/>
              <a:gd name="connsiteY206" fmla="*/ 1863837 h 2744114"/>
              <a:gd name="connsiteX207" fmla="*/ 11065439 w 12188825"/>
              <a:gd name="connsiteY207" fmla="*/ 1860659 h 2744114"/>
              <a:gd name="connsiteX208" fmla="*/ 11078150 w 12188825"/>
              <a:gd name="connsiteY208" fmla="*/ 1855892 h 2744114"/>
              <a:gd name="connsiteX209" fmla="*/ 11092451 w 12188825"/>
              <a:gd name="connsiteY209" fmla="*/ 1860659 h 2744114"/>
              <a:gd name="connsiteX210" fmla="*/ 11105162 w 12188825"/>
              <a:gd name="connsiteY210" fmla="*/ 1863837 h 2744114"/>
              <a:gd name="connsiteX211" fmla="*/ 11116285 w 12188825"/>
              <a:gd name="connsiteY211" fmla="*/ 1871781 h 2744114"/>
              <a:gd name="connsiteX212" fmla="*/ 11124230 w 12188825"/>
              <a:gd name="connsiteY212" fmla="*/ 1879726 h 2744114"/>
              <a:gd name="connsiteX213" fmla="*/ 11127408 w 12188825"/>
              <a:gd name="connsiteY213" fmla="*/ 1895616 h 2744114"/>
              <a:gd name="connsiteX214" fmla="*/ 11127408 w 12188825"/>
              <a:gd name="connsiteY214" fmla="*/ 1906738 h 2744114"/>
              <a:gd name="connsiteX215" fmla="*/ 11127408 w 12188825"/>
              <a:gd name="connsiteY215" fmla="*/ 1917861 h 2744114"/>
              <a:gd name="connsiteX216" fmla="*/ 11124230 w 12188825"/>
              <a:gd name="connsiteY216" fmla="*/ 1928984 h 2744114"/>
              <a:gd name="connsiteX217" fmla="*/ 11119463 w 12188825"/>
              <a:gd name="connsiteY217" fmla="*/ 1933750 h 2744114"/>
              <a:gd name="connsiteX218" fmla="*/ 11146475 w 12188825"/>
              <a:gd name="connsiteY218" fmla="*/ 1936928 h 2744114"/>
              <a:gd name="connsiteX219" fmla="*/ 11146475 w 12188825"/>
              <a:gd name="connsiteY219" fmla="*/ 1941695 h 2744114"/>
              <a:gd name="connsiteX220" fmla="*/ 11132174 w 12188825"/>
              <a:gd name="connsiteY220" fmla="*/ 1944873 h 2744114"/>
              <a:gd name="connsiteX221" fmla="*/ 11132174 w 12188825"/>
              <a:gd name="connsiteY221" fmla="*/ 2041799 h 2744114"/>
              <a:gd name="connsiteX222" fmla="*/ 11219566 w 12188825"/>
              <a:gd name="connsiteY222" fmla="*/ 2041799 h 2744114"/>
              <a:gd name="connsiteX223" fmla="*/ 11219566 w 12188825"/>
              <a:gd name="connsiteY223" fmla="*/ 2049744 h 2744114"/>
              <a:gd name="connsiteX224" fmla="*/ 11208444 w 12188825"/>
              <a:gd name="connsiteY224" fmla="*/ 2049744 h 2744114"/>
              <a:gd name="connsiteX225" fmla="*/ 11211622 w 12188825"/>
              <a:gd name="connsiteY225" fmla="*/ 2296031 h 2744114"/>
              <a:gd name="connsiteX226" fmla="*/ 11863091 w 12188825"/>
              <a:gd name="connsiteY226" fmla="*/ 2308742 h 2744114"/>
              <a:gd name="connsiteX227" fmla="*/ 11982262 w 12188825"/>
              <a:gd name="connsiteY227" fmla="*/ 2396134 h 2744114"/>
              <a:gd name="connsiteX228" fmla="*/ 11990206 w 12188825"/>
              <a:gd name="connsiteY228" fmla="*/ 1601660 h 2744114"/>
              <a:gd name="connsiteX229" fmla="*/ 11985440 w 12188825"/>
              <a:gd name="connsiteY229" fmla="*/ 1601660 h 2744114"/>
              <a:gd name="connsiteX230" fmla="*/ 11977495 w 12188825"/>
              <a:gd name="connsiteY230" fmla="*/ 1601660 h 2744114"/>
              <a:gd name="connsiteX231" fmla="*/ 11974317 w 12188825"/>
              <a:gd name="connsiteY231" fmla="*/ 1598482 h 2744114"/>
              <a:gd name="connsiteX232" fmla="*/ 11974317 w 12188825"/>
              <a:gd name="connsiteY232" fmla="*/ 1550814 h 2744114"/>
              <a:gd name="connsiteX233" fmla="*/ 11977495 w 12188825"/>
              <a:gd name="connsiteY233" fmla="*/ 1550814 h 2744114"/>
              <a:gd name="connsiteX234" fmla="*/ 11990206 w 12188825"/>
              <a:gd name="connsiteY234" fmla="*/ 1547636 h 2744114"/>
              <a:gd name="connsiteX235" fmla="*/ 12001329 w 12188825"/>
              <a:gd name="connsiteY235" fmla="*/ 1547636 h 2744114"/>
              <a:gd name="connsiteX236" fmla="*/ 12012452 w 12188825"/>
              <a:gd name="connsiteY236" fmla="*/ 1547636 h 2744114"/>
              <a:gd name="connsiteX237" fmla="*/ 12023574 w 12188825"/>
              <a:gd name="connsiteY237" fmla="*/ 1547636 h 2744114"/>
              <a:gd name="connsiteX238" fmla="*/ 12028341 w 12188825"/>
              <a:gd name="connsiteY238" fmla="*/ 1404631 h 2744114"/>
              <a:gd name="connsiteX239" fmla="*/ 12039464 w 12188825"/>
              <a:gd name="connsiteY239" fmla="*/ 1261625 h 2744114"/>
              <a:gd name="connsiteX240" fmla="*/ 12055353 w 12188825"/>
              <a:gd name="connsiteY240" fmla="*/ 1409397 h 2744114"/>
              <a:gd name="connsiteX241" fmla="*/ 12055353 w 12188825"/>
              <a:gd name="connsiteY241" fmla="*/ 1547636 h 2744114"/>
              <a:gd name="connsiteX242" fmla="*/ 12063298 w 12188825"/>
              <a:gd name="connsiteY242" fmla="*/ 1547636 h 2744114"/>
              <a:gd name="connsiteX243" fmla="*/ 12077599 w 12188825"/>
              <a:gd name="connsiteY243" fmla="*/ 1550814 h 2744114"/>
              <a:gd name="connsiteX244" fmla="*/ 12088721 w 12188825"/>
              <a:gd name="connsiteY244" fmla="*/ 1550814 h 2744114"/>
              <a:gd name="connsiteX245" fmla="*/ 12096666 w 12188825"/>
              <a:gd name="connsiteY245" fmla="*/ 1555581 h 2744114"/>
              <a:gd name="connsiteX246" fmla="*/ 12101433 w 12188825"/>
              <a:gd name="connsiteY246" fmla="*/ 1555581 h 2744114"/>
              <a:gd name="connsiteX247" fmla="*/ 12101433 w 12188825"/>
              <a:gd name="connsiteY247" fmla="*/ 1601660 h 2744114"/>
              <a:gd name="connsiteX248" fmla="*/ 12096666 w 12188825"/>
              <a:gd name="connsiteY248" fmla="*/ 1604838 h 2744114"/>
              <a:gd name="connsiteX249" fmla="*/ 12088721 w 12188825"/>
              <a:gd name="connsiteY249" fmla="*/ 1604838 h 2744114"/>
              <a:gd name="connsiteX250" fmla="*/ 12085543 w 12188825"/>
              <a:gd name="connsiteY250" fmla="*/ 1604838 h 2744114"/>
              <a:gd name="connsiteX251" fmla="*/ 12077599 w 12188825"/>
              <a:gd name="connsiteY251" fmla="*/ 2439036 h 2744114"/>
              <a:gd name="connsiteX252" fmla="*/ 12077599 w 12188825"/>
              <a:gd name="connsiteY252" fmla="*/ 2450159 h 2744114"/>
              <a:gd name="connsiteX253" fmla="*/ 12093488 w 12188825"/>
              <a:gd name="connsiteY253" fmla="*/ 2450159 h 2744114"/>
              <a:gd name="connsiteX254" fmla="*/ 12101433 w 12188825"/>
              <a:gd name="connsiteY254" fmla="*/ 2450159 h 2744114"/>
              <a:gd name="connsiteX255" fmla="*/ 12112556 w 12188825"/>
              <a:gd name="connsiteY255" fmla="*/ 2450159 h 2744114"/>
              <a:gd name="connsiteX256" fmla="*/ 12115733 w 12188825"/>
              <a:gd name="connsiteY256" fmla="*/ 2450159 h 2744114"/>
              <a:gd name="connsiteX257" fmla="*/ 12120500 w 12188825"/>
              <a:gd name="connsiteY257" fmla="*/ 2446981 h 2744114"/>
              <a:gd name="connsiteX258" fmla="*/ 12120500 w 12188825"/>
              <a:gd name="connsiteY258" fmla="*/ 2435858 h 2744114"/>
              <a:gd name="connsiteX259" fmla="*/ 12188825 w 12188825"/>
              <a:gd name="connsiteY259" fmla="*/ 2435858 h 2744114"/>
              <a:gd name="connsiteX260" fmla="*/ 12188825 w 12188825"/>
              <a:gd name="connsiteY260" fmla="*/ 2744114 h 2744114"/>
              <a:gd name="connsiteX261" fmla="*/ 10161327 w 12188825"/>
              <a:gd name="connsiteY261" fmla="*/ 2744114 h 2744114"/>
              <a:gd name="connsiteX262" fmla="*/ 8125883 w 12188825"/>
              <a:gd name="connsiteY262" fmla="*/ 2744114 h 2744114"/>
              <a:gd name="connsiteX263" fmla="*/ 6095207 w 12188825"/>
              <a:gd name="connsiteY263" fmla="*/ 2744114 h 2744114"/>
              <a:gd name="connsiteX264" fmla="*/ 6095207 w 12188825"/>
              <a:gd name="connsiteY264" fmla="*/ 1331539 h 2744114"/>
              <a:gd name="connsiteX265" fmla="*/ 6114274 w 12188825"/>
              <a:gd name="connsiteY265" fmla="*/ 1334717 h 2744114"/>
              <a:gd name="connsiteX266" fmla="*/ 6111096 w 12188825"/>
              <a:gd name="connsiteY266" fmla="*/ 1428465 h 2744114"/>
              <a:gd name="connsiteX267" fmla="*/ 6103151 w 12188825"/>
              <a:gd name="connsiteY267" fmla="*/ 2200694 h 2744114"/>
              <a:gd name="connsiteX268" fmla="*/ 6106329 w 12188825"/>
              <a:gd name="connsiteY268" fmla="*/ 2195927 h 2744114"/>
              <a:gd name="connsiteX269" fmla="*/ 6106329 w 12188825"/>
              <a:gd name="connsiteY269" fmla="*/ 2176860 h 2744114"/>
              <a:gd name="connsiteX270" fmla="*/ 6114274 w 12188825"/>
              <a:gd name="connsiteY270" fmla="*/ 2033854 h 2744114"/>
              <a:gd name="connsiteX271" fmla="*/ 6114274 w 12188825"/>
              <a:gd name="connsiteY271" fmla="*/ 2022732 h 2744114"/>
              <a:gd name="connsiteX272" fmla="*/ 6122219 w 12188825"/>
              <a:gd name="connsiteY272" fmla="*/ 2022732 h 2744114"/>
              <a:gd name="connsiteX273" fmla="*/ 6122219 w 12188825"/>
              <a:gd name="connsiteY273" fmla="*/ 2033854 h 2744114"/>
              <a:gd name="connsiteX274" fmla="*/ 6125397 w 12188825"/>
              <a:gd name="connsiteY274" fmla="*/ 2052922 h 2744114"/>
              <a:gd name="connsiteX275" fmla="*/ 6149231 w 12188825"/>
              <a:gd name="connsiteY275" fmla="*/ 2052922 h 2744114"/>
              <a:gd name="connsiteX276" fmla="*/ 6149231 w 12188825"/>
              <a:gd name="connsiteY276" fmla="*/ 2049744 h 2744114"/>
              <a:gd name="connsiteX277" fmla="*/ 6160354 w 12188825"/>
              <a:gd name="connsiteY277" fmla="*/ 2033854 h 2744114"/>
              <a:gd name="connsiteX278" fmla="*/ 6160354 w 12188825"/>
              <a:gd name="connsiteY278" fmla="*/ 1960763 h 2744114"/>
              <a:gd name="connsiteX279" fmla="*/ 6160354 w 12188825"/>
              <a:gd name="connsiteY279" fmla="*/ 1936929 h 2744114"/>
              <a:gd name="connsiteX280" fmla="*/ 6168298 w 12188825"/>
              <a:gd name="connsiteY280" fmla="*/ 1933751 h 2744114"/>
              <a:gd name="connsiteX281" fmla="*/ 6168298 w 12188825"/>
              <a:gd name="connsiteY281" fmla="*/ 1817758 h 2744114"/>
              <a:gd name="connsiteX282" fmla="*/ 6171476 w 12188825"/>
              <a:gd name="connsiteY282" fmla="*/ 1817758 h 2744114"/>
              <a:gd name="connsiteX283" fmla="*/ 6176243 w 12188825"/>
              <a:gd name="connsiteY283" fmla="*/ 1817758 h 2744114"/>
              <a:gd name="connsiteX284" fmla="*/ 6195311 w 12188825"/>
              <a:gd name="connsiteY284" fmla="*/ 1739899 h 2744114"/>
              <a:gd name="connsiteX285" fmla="*/ 6190544 w 12188825"/>
              <a:gd name="connsiteY285" fmla="*/ 1739899 h 2744114"/>
              <a:gd name="connsiteX286" fmla="*/ 6190544 w 12188825"/>
              <a:gd name="connsiteY286" fmla="*/ 1720832 h 2744114"/>
              <a:gd name="connsiteX287" fmla="*/ 6198488 w 12188825"/>
              <a:gd name="connsiteY287" fmla="*/ 1720832 h 2744114"/>
              <a:gd name="connsiteX288" fmla="*/ 6206433 w 12188825"/>
              <a:gd name="connsiteY288" fmla="*/ 1720832 h 2744114"/>
              <a:gd name="connsiteX289" fmla="*/ 6206433 w 12188825"/>
              <a:gd name="connsiteY289" fmla="*/ 1728776 h 2744114"/>
              <a:gd name="connsiteX290" fmla="*/ 6214378 w 12188825"/>
              <a:gd name="connsiteY290" fmla="*/ 1728776 h 2744114"/>
              <a:gd name="connsiteX291" fmla="*/ 6214378 w 12188825"/>
              <a:gd name="connsiteY291" fmla="*/ 1752611 h 2744114"/>
              <a:gd name="connsiteX292" fmla="*/ 6225501 w 12188825"/>
              <a:gd name="connsiteY292" fmla="*/ 1806635 h 2744114"/>
              <a:gd name="connsiteX293" fmla="*/ 6244568 w 12188825"/>
              <a:gd name="connsiteY293" fmla="*/ 1604838 h 2744114"/>
              <a:gd name="connsiteX294" fmla="*/ 6238212 w 12188825"/>
              <a:gd name="connsiteY294" fmla="*/ 1604838 h 2744114"/>
              <a:gd name="connsiteX295" fmla="*/ 6238212 w 12188825"/>
              <a:gd name="connsiteY295" fmla="*/ 1601661 h 2744114"/>
              <a:gd name="connsiteX296" fmla="*/ 6238212 w 12188825"/>
              <a:gd name="connsiteY296" fmla="*/ 1585771 h 2744114"/>
              <a:gd name="connsiteX297" fmla="*/ 6249335 w 12188825"/>
              <a:gd name="connsiteY297" fmla="*/ 1585771 h 2744114"/>
              <a:gd name="connsiteX298" fmla="*/ 6260457 w 12188825"/>
              <a:gd name="connsiteY298" fmla="*/ 1436410 h 2744114"/>
              <a:gd name="connsiteX299" fmla="*/ 6252513 w 12188825"/>
              <a:gd name="connsiteY299" fmla="*/ 1436410 h 2744114"/>
              <a:gd name="connsiteX300" fmla="*/ 6252513 w 12188825"/>
              <a:gd name="connsiteY300" fmla="*/ 1393508 h 2744114"/>
              <a:gd name="connsiteX301" fmla="*/ 6252513 w 12188825"/>
              <a:gd name="connsiteY301" fmla="*/ 1331539 h 2744114"/>
              <a:gd name="connsiteX302" fmla="*/ 6287470 w 12188825"/>
              <a:gd name="connsiteY302" fmla="*/ 1331539 h 2744114"/>
              <a:gd name="connsiteX303" fmla="*/ 6287470 w 12188825"/>
              <a:gd name="connsiteY303" fmla="*/ 1393508 h 2744114"/>
              <a:gd name="connsiteX304" fmla="*/ 6287470 w 12188825"/>
              <a:gd name="connsiteY304" fmla="*/ 1436410 h 2744114"/>
              <a:gd name="connsiteX305" fmla="*/ 6279525 w 12188825"/>
              <a:gd name="connsiteY305" fmla="*/ 1436410 h 2744114"/>
              <a:gd name="connsiteX306" fmla="*/ 6290647 w 12188825"/>
              <a:gd name="connsiteY306" fmla="*/ 1585771 h 2744114"/>
              <a:gd name="connsiteX307" fmla="*/ 6298592 w 12188825"/>
              <a:gd name="connsiteY307" fmla="*/ 1585771 h 2744114"/>
              <a:gd name="connsiteX308" fmla="*/ 6303359 w 12188825"/>
              <a:gd name="connsiteY308" fmla="*/ 1590538 h 2744114"/>
              <a:gd name="connsiteX309" fmla="*/ 6303359 w 12188825"/>
              <a:gd name="connsiteY309" fmla="*/ 1604838 h 2744114"/>
              <a:gd name="connsiteX310" fmla="*/ 6290647 w 12188825"/>
              <a:gd name="connsiteY310" fmla="*/ 1609605 h 2744114"/>
              <a:gd name="connsiteX311" fmla="*/ 6311304 w 12188825"/>
              <a:gd name="connsiteY311" fmla="*/ 1806635 h 2744114"/>
              <a:gd name="connsiteX312" fmla="*/ 6325604 w 12188825"/>
              <a:gd name="connsiteY312" fmla="*/ 1739899 h 2744114"/>
              <a:gd name="connsiteX313" fmla="*/ 6322426 w 12188825"/>
              <a:gd name="connsiteY313" fmla="*/ 1739899 h 2744114"/>
              <a:gd name="connsiteX314" fmla="*/ 6322426 w 12188825"/>
              <a:gd name="connsiteY314" fmla="*/ 1717654 h 2744114"/>
              <a:gd name="connsiteX315" fmla="*/ 6330371 w 12188825"/>
              <a:gd name="connsiteY315" fmla="*/ 1717654 h 2744114"/>
              <a:gd name="connsiteX316" fmla="*/ 6341494 w 12188825"/>
              <a:gd name="connsiteY316" fmla="*/ 1717654 h 2744114"/>
              <a:gd name="connsiteX317" fmla="*/ 6341494 w 12188825"/>
              <a:gd name="connsiteY317" fmla="*/ 1733543 h 2744114"/>
              <a:gd name="connsiteX318" fmla="*/ 6344672 w 12188825"/>
              <a:gd name="connsiteY318" fmla="*/ 1733543 h 2744114"/>
              <a:gd name="connsiteX319" fmla="*/ 6344672 w 12188825"/>
              <a:gd name="connsiteY319" fmla="*/ 1752611 h 2744114"/>
              <a:gd name="connsiteX320" fmla="*/ 6341494 w 12188825"/>
              <a:gd name="connsiteY320" fmla="*/ 1752611 h 2744114"/>
              <a:gd name="connsiteX321" fmla="*/ 6357383 w 12188825"/>
              <a:gd name="connsiteY321" fmla="*/ 1817758 h 2744114"/>
              <a:gd name="connsiteX322" fmla="*/ 6360561 w 12188825"/>
              <a:gd name="connsiteY322" fmla="*/ 1817758 h 2744114"/>
              <a:gd name="connsiteX323" fmla="*/ 6360561 w 12188825"/>
              <a:gd name="connsiteY323" fmla="*/ 1825702 h 2744114"/>
              <a:gd name="connsiteX324" fmla="*/ 6363739 w 12188825"/>
              <a:gd name="connsiteY324" fmla="*/ 1825702 h 2744114"/>
              <a:gd name="connsiteX325" fmla="*/ 6363739 w 12188825"/>
              <a:gd name="connsiteY325" fmla="*/ 1828880 h 2744114"/>
              <a:gd name="connsiteX326" fmla="*/ 6363739 w 12188825"/>
              <a:gd name="connsiteY326" fmla="*/ 1933751 h 2744114"/>
              <a:gd name="connsiteX327" fmla="*/ 6368506 w 12188825"/>
              <a:gd name="connsiteY327" fmla="*/ 1936929 h 2744114"/>
              <a:gd name="connsiteX328" fmla="*/ 6368506 w 12188825"/>
              <a:gd name="connsiteY328" fmla="*/ 1941695 h 2744114"/>
              <a:gd name="connsiteX329" fmla="*/ 6371684 w 12188825"/>
              <a:gd name="connsiteY329" fmla="*/ 1941695 h 2744114"/>
              <a:gd name="connsiteX330" fmla="*/ 6371684 w 12188825"/>
              <a:gd name="connsiteY330" fmla="*/ 2033854 h 2744114"/>
              <a:gd name="connsiteX331" fmla="*/ 6379629 w 12188825"/>
              <a:gd name="connsiteY331" fmla="*/ 2052922 h 2744114"/>
              <a:gd name="connsiteX332" fmla="*/ 6403463 w 12188825"/>
              <a:gd name="connsiteY332" fmla="*/ 2052922 h 2744114"/>
              <a:gd name="connsiteX333" fmla="*/ 6403463 w 12188825"/>
              <a:gd name="connsiteY333" fmla="*/ 2037032 h 2744114"/>
              <a:gd name="connsiteX334" fmla="*/ 6414585 w 12188825"/>
              <a:gd name="connsiteY334" fmla="*/ 2037032 h 2744114"/>
              <a:gd name="connsiteX335" fmla="*/ 6414585 w 12188825"/>
              <a:gd name="connsiteY335" fmla="*/ 1976652 h 2744114"/>
              <a:gd name="connsiteX336" fmla="*/ 6425708 w 12188825"/>
              <a:gd name="connsiteY336" fmla="*/ 1976652 h 2744114"/>
              <a:gd name="connsiteX337" fmla="*/ 6444775 w 12188825"/>
              <a:gd name="connsiteY337" fmla="*/ 1760555 h 2744114"/>
              <a:gd name="connsiteX338" fmla="*/ 6436831 w 12188825"/>
              <a:gd name="connsiteY338" fmla="*/ 1760555 h 2744114"/>
              <a:gd name="connsiteX339" fmla="*/ 6436831 w 12188825"/>
              <a:gd name="connsiteY339" fmla="*/ 1701764 h 2744114"/>
              <a:gd name="connsiteX340" fmla="*/ 6463843 w 12188825"/>
              <a:gd name="connsiteY340" fmla="*/ 1701764 h 2744114"/>
              <a:gd name="connsiteX341" fmla="*/ 6463843 w 12188825"/>
              <a:gd name="connsiteY341" fmla="*/ 1760555 h 2744114"/>
              <a:gd name="connsiteX342" fmla="*/ 6452720 w 12188825"/>
              <a:gd name="connsiteY342" fmla="*/ 1760555 h 2744114"/>
              <a:gd name="connsiteX343" fmla="*/ 6476554 w 12188825"/>
              <a:gd name="connsiteY343" fmla="*/ 1976652 h 2744114"/>
              <a:gd name="connsiteX344" fmla="*/ 6482910 w 12188825"/>
              <a:gd name="connsiteY344" fmla="*/ 1976652 h 2744114"/>
              <a:gd name="connsiteX345" fmla="*/ 6482910 w 12188825"/>
              <a:gd name="connsiteY345" fmla="*/ 1979830 h 2744114"/>
              <a:gd name="connsiteX346" fmla="*/ 6482910 w 12188825"/>
              <a:gd name="connsiteY346" fmla="*/ 2037032 h 2744114"/>
              <a:gd name="connsiteX347" fmla="*/ 6495622 w 12188825"/>
              <a:gd name="connsiteY347" fmla="*/ 2037032 h 2744114"/>
              <a:gd name="connsiteX348" fmla="*/ 6495622 w 12188825"/>
              <a:gd name="connsiteY348" fmla="*/ 2052922 h 2744114"/>
              <a:gd name="connsiteX349" fmla="*/ 6509922 w 12188825"/>
              <a:gd name="connsiteY349" fmla="*/ 2052922 h 2744114"/>
              <a:gd name="connsiteX350" fmla="*/ 6509922 w 12188825"/>
              <a:gd name="connsiteY350" fmla="*/ 2049744 h 2744114"/>
              <a:gd name="connsiteX351" fmla="*/ 6522634 w 12188825"/>
              <a:gd name="connsiteY351" fmla="*/ 2033854 h 2744114"/>
              <a:gd name="connsiteX352" fmla="*/ 6522634 w 12188825"/>
              <a:gd name="connsiteY352" fmla="*/ 1952818 h 2744114"/>
              <a:gd name="connsiteX353" fmla="*/ 6522634 w 12188825"/>
              <a:gd name="connsiteY353" fmla="*/ 1949640 h 2744114"/>
              <a:gd name="connsiteX354" fmla="*/ 6530579 w 12188825"/>
              <a:gd name="connsiteY354" fmla="*/ 1922628 h 2744114"/>
              <a:gd name="connsiteX355" fmla="*/ 6530579 w 12188825"/>
              <a:gd name="connsiteY355" fmla="*/ 1844770 h 2744114"/>
              <a:gd name="connsiteX356" fmla="*/ 6533757 w 12188825"/>
              <a:gd name="connsiteY356" fmla="*/ 1836825 h 2744114"/>
              <a:gd name="connsiteX357" fmla="*/ 6552824 w 12188825"/>
              <a:gd name="connsiteY357" fmla="*/ 1752611 h 2744114"/>
              <a:gd name="connsiteX358" fmla="*/ 6549646 w 12188825"/>
              <a:gd name="connsiteY358" fmla="*/ 1752611 h 2744114"/>
              <a:gd name="connsiteX359" fmla="*/ 6549646 w 12188825"/>
              <a:gd name="connsiteY359" fmla="*/ 1728776 h 2744114"/>
              <a:gd name="connsiteX360" fmla="*/ 6549646 w 12188825"/>
              <a:gd name="connsiteY360" fmla="*/ 1717654 h 2744114"/>
              <a:gd name="connsiteX361" fmla="*/ 6556002 w 12188825"/>
              <a:gd name="connsiteY361" fmla="*/ 1717654 h 2744114"/>
              <a:gd name="connsiteX362" fmla="*/ 6568713 w 12188825"/>
              <a:gd name="connsiteY362" fmla="*/ 1717654 h 2744114"/>
              <a:gd name="connsiteX363" fmla="*/ 6568713 w 12188825"/>
              <a:gd name="connsiteY363" fmla="*/ 1739899 h 2744114"/>
              <a:gd name="connsiteX364" fmla="*/ 6563947 w 12188825"/>
              <a:gd name="connsiteY364" fmla="*/ 1739899 h 2744114"/>
              <a:gd name="connsiteX365" fmla="*/ 6563947 w 12188825"/>
              <a:gd name="connsiteY365" fmla="*/ 1747844 h 2744114"/>
              <a:gd name="connsiteX366" fmla="*/ 6579836 w 12188825"/>
              <a:gd name="connsiteY366" fmla="*/ 1817758 h 2744114"/>
              <a:gd name="connsiteX367" fmla="*/ 6598903 w 12188825"/>
              <a:gd name="connsiteY367" fmla="*/ 1612783 h 2744114"/>
              <a:gd name="connsiteX368" fmla="*/ 6590959 w 12188825"/>
              <a:gd name="connsiteY368" fmla="*/ 1612783 h 2744114"/>
              <a:gd name="connsiteX369" fmla="*/ 6590959 w 12188825"/>
              <a:gd name="connsiteY369" fmla="*/ 1609605 h 2744114"/>
              <a:gd name="connsiteX370" fmla="*/ 6590959 w 12188825"/>
              <a:gd name="connsiteY370" fmla="*/ 1598483 h 2744114"/>
              <a:gd name="connsiteX371" fmla="*/ 6590959 w 12188825"/>
              <a:gd name="connsiteY371" fmla="*/ 1593716 h 2744114"/>
              <a:gd name="connsiteX372" fmla="*/ 6598903 w 12188825"/>
              <a:gd name="connsiteY372" fmla="*/ 1593716 h 2744114"/>
              <a:gd name="connsiteX373" fmla="*/ 6610026 w 12188825"/>
              <a:gd name="connsiteY373" fmla="*/ 1442766 h 2744114"/>
              <a:gd name="connsiteX374" fmla="*/ 6610026 w 12188825"/>
              <a:gd name="connsiteY374" fmla="*/ 1439588 h 2744114"/>
              <a:gd name="connsiteX375" fmla="*/ 6603670 w 12188825"/>
              <a:gd name="connsiteY375" fmla="*/ 1439588 h 2744114"/>
              <a:gd name="connsiteX376" fmla="*/ 6603670 w 12188825"/>
              <a:gd name="connsiteY376" fmla="*/ 1401453 h 2744114"/>
              <a:gd name="connsiteX377" fmla="*/ 6603670 w 12188825"/>
              <a:gd name="connsiteY377" fmla="*/ 1339484 h 2744114"/>
              <a:gd name="connsiteX378" fmla="*/ 6637038 w 12188825"/>
              <a:gd name="connsiteY378" fmla="*/ 1339484 h 2744114"/>
              <a:gd name="connsiteX379" fmla="*/ 6637038 w 12188825"/>
              <a:gd name="connsiteY379" fmla="*/ 1401453 h 2744114"/>
              <a:gd name="connsiteX380" fmla="*/ 6637038 w 12188825"/>
              <a:gd name="connsiteY380" fmla="*/ 1439588 h 2744114"/>
              <a:gd name="connsiteX381" fmla="*/ 6630682 w 12188825"/>
              <a:gd name="connsiteY381" fmla="*/ 1439588 h 2744114"/>
              <a:gd name="connsiteX382" fmla="*/ 6641805 w 12188825"/>
              <a:gd name="connsiteY382" fmla="*/ 1593716 h 2744114"/>
              <a:gd name="connsiteX383" fmla="*/ 6652928 w 12188825"/>
              <a:gd name="connsiteY383" fmla="*/ 1593716 h 2744114"/>
              <a:gd name="connsiteX384" fmla="*/ 6652928 w 12188825"/>
              <a:gd name="connsiteY384" fmla="*/ 1609605 h 2744114"/>
              <a:gd name="connsiteX385" fmla="*/ 6652928 w 12188825"/>
              <a:gd name="connsiteY385" fmla="*/ 1612783 h 2744114"/>
              <a:gd name="connsiteX386" fmla="*/ 6644983 w 12188825"/>
              <a:gd name="connsiteY386" fmla="*/ 1612783 h 2744114"/>
              <a:gd name="connsiteX387" fmla="*/ 6664050 w 12188825"/>
              <a:gd name="connsiteY387" fmla="*/ 1817758 h 2744114"/>
              <a:gd name="connsiteX388" fmla="*/ 6679940 w 12188825"/>
              <a:gd name="connsiteY388" fmla="*/ 1752611 h 2744114"/>
              <a:gd name="connsiteX389" fmla="*/ 6676762 w 12188825"/>
              <a:gd name="connsiteY389" fmla="*/ 1752611 h 2744114"/>
              <a:gd name="connsiteX390" fmla="*/ 6676762 w 12188825"/>
              <a:gd name="connsiteY390" fmla="*/ 1728776 h 2744114"/>
              <a:gd name="connsiteX391" fmla="*/ 6679940 w 12188825"/>
              <a:gd name="connsiteY391" fmla="*/ 1728776 h 2744114"/>
              <a:gd name="connsiteX392" fmla="*/ 6679940 w 12188825"/>
              <a:gd name="connsiteY392" fmla="*/ 1717654 h 2744114"/>
              <a:gd name="connsiteX393" fmla="*/ 6691062 w 12188825"/>
              <a:gd name="connsiteY393" fmla="*/ 1717654 h 2744114"/>
              <a:gd name="connsiteX394" fmla="*/ 6699007 w 12188825"/>
              <a:gd name="connsiteY394" fmla="*/ 1717654 h 2744114"/>
              <a:gd name="connsiteX395" fmla="*/ 6699007 w 12188825"/>
              <a:gd name="connsiteY395" fmla="*/ 1739899 h 2744114"/>
              <a:gd name="connsiteX396" fmla="*/ 6695829 w 12188825"/>
              <a:gd name="connsiteY396" fmla="*/ 1739899 h 2744114"/>
              <a:gd name="connsiteX397" fmla="*/ 6718075 w 12188825"/>
              <a:gd name="connsiteY397" fmla="*/ 1836825 h 2744114"/>
              <a:gd name="connsiteX398" fmla="*/ 6718075 w 12188825"/>
              <a:gd name="connsiteY398" fmla="*/ 1922628 h 2744114"/>
              <a:gd name="connsiteX399" fmla="*/ 6729197 w 12188825"/>
              <a:gd name="connsiteY399" fmla="*/ 1949640 h 2744114"/>
              <a:gd name="connsiteX400" fmla="*/ 6729197 w 12188825"/>
              <a:gd name="connsiteY400" fmla="*/ 2033854 h 2744114"/>
              <a:gd name="connsiteX401" fmla="*/ 6737142 w 12188825"/>
              <a:gd name="connsiteY401" fmla="*/ 2049744 h 2744114"/>
              <a:gd name="connsiteX402" fmla="*/ 6737142 w 12188825"/>
              <a:gd name="connsiteY402" fmla="*/ 2052922 h 2744114"/>
              <a:gd name="connsiteX403" fmla="*/ 6776866 w 12188825"/>
              <a:gd name="connsiteY403" fmla="*/ 2052922 h 2744114"/>
              <a:gd name="connsiteX404" fmla="*/ 6776866 w 12188825"/>
              <a:gd name="connsiteY404" fmla="*/ 2033854 h 2744114"/>
              <a:gd name="connsiteX405" fmla="*/ 6776866 w 12188825"/>
              <a:gd name="connsiteY405" fmla="*/ 2022732 h 2744114"/>
              <a:gd name="connsiteX406" fmla="*/ 6780044 w 12188825"/>
              <a:gd name="connsiteY406" fmla="*/ 2022732 h 2744114"/>
              <a:gd name="connsiteX407" fmla="*/ 6787988 w 12188825"/>
              <a:gd name="connsiteY407" fmla="*/ 2022732 h 2744114"/>
              <a:gd name="connsiteX408" fmla="*/ 6787988 w 12188825"/>
              <a:gd name="connsiteY408" fmla="*/ 2033854 h 2744114"/>
              <a:gd name="connsiteX409" fmla="*/ 6791166 w 12188825"/>
              <a:gd name="connsiteY409" fmla="*/ 2176860 h 2744114"/>
              <a:gd name="connsiteX410" fmla="*/ 6791166 w 12188825"/>
              <a:gd name="connsiteY410" fmla="*/ 2195927 h 2744114"/>
              <a:gd name="connsiteX411" fmla="*/ 6802289 w 12188825"/>
              <a:gd name="connsiteY411" fmla="*/ 2207050 h 2744114"/>
              <a:gd name="connsiteX412" fmla="*/ 6807056 w 12188825"/>
              <a:gd name="connsiteY412" fmla="*/ 899345 h 2744114"/>
              <a:gd name="connsiteX413" fmla="*/ 6902393 w 12188825"/>
              <a:gd name="connsiteY413" fmla="*/ 899345 h 2744114"/>
              <a:gd name="connsiteX414" fmla="*/ 6902393 w 12188825"/>
              <a:gd name="connsiteY414" fmla="*/ 848499 h 2744114"/>
              <a:gd name="connsiteX415" fmla="*/ 7261495 w 12188825"/>
              <a:gd name="connsiteY415" fmla="*/ 848499 h 2744114"/>
              <a:gd name="connsiteX416" fmla="*/ 7288507 w 12188825"/>
              <a:gd name="connsiteY416" fmla="*/ 899345 h 2744114"/>
              <a:gd name="connsiteX417" fmla="*/ 7337764 w 12188825"/>
              <a:gd name="connsiteY417" fmla="*/ 899345 h 2744114"/>
              <a:gd name="connsiteX418" fmla="*/ 7383844 w 12188825"/>
              <a:gd name="connsiteY418" fmla="*/ 991504 h 2744114"/>
              <a:gd name="connsiteX419" fmla="*/ 7380666 w 12188825"/>
              <a:gd name="connsiteY419" fmla="*/ 2184804 h 2744114"/>
              <a:gd name="connsiteX420" fmla="*/ 7388611 w 12188825"/>
              <a:gd name="connsiteY420" fmla="*/ 2184804 h 2744114"/>
              <a:gd name="connsiteX421" fmla="*/ 7394967 w 12188825"/>
              <a:gd name="connsiteY421" fmla="*/ 2180038 h 2744114"/>
              <a:gd name="connsiteX422" fmla="*/ 7410856 w 12188825"/>
              <a:gd name="connsiteY422" fmla="*/ 2180038 h 2744114"/>
              <a:gd name="connsiteX423" fmla="*/ 7410856 w 12188825"/>
              <a:gd name="connsiteY423" fmla="*/ 2149848 h 2744114"/>
              <a:gd name="connsiteX424" fmla="*/ 7414034 w 12188825"/>
              <a:gd name="connsiteY424" fmla="*/ 2149848 h 2744114"/>
              <a:gd name="connsiteX425" fmla="*/ 7418801 w 12188825"/>
              <a:gd name="connsiteY425" fmla="*/ 2149848 h 2744114"/>
              <a:gd name="connsiteX426" fmla="*/ 7421979 w 12188825"/>
              <a:gd name="connsiteY426" fmla="*/ 2180038 h 2744114"/>
              <a:gd name="connsiteX427" fmla="*/ 7445813 w 12188825"/>
              <a:gd name="connsiteY427" fmla="*/ 2180038 h 2744114"/>
              <a:gd name="connsiteX428" fmla="*/ 7445813 w 12188825"/>
              <a:gd name="connsiteY428" fmla="*/ 2160970 h 2744114"/>
              <a:gd name="connsiteX429" fmla="*/ 7453758 w 12188825"/>
              <a:gd name="connsiteY429" fmla="*/ 2157792 h 2744114"/>
              <a:gd name="connsiteX430" fmla="*/ 7464880 w 12188825"/>
              <a:gd name="connsiteY430" fmla="*/ 2157792 h 2744114"/>
              <a:gd name="connsiteX431" fmla="*/ 7464880 w 12188825"/>
              <a:gd name="connsiteY431" fmla="*/ 2130780 h 2744114"/>
              <a:gd name="connsiteX432" fmla="*/ 7468058 w 12188825"/>
              <a:gd name="connsiteY432" fmla="*/ 2130780 h 2744114"/>
              <a:gd name="connsiteX433" fmla="*/ 7472825 w 12188825"/>
              <a:gd name="connsiteY433" fmla="*/ 2130780 h 2744114"/>
              <a:gd name="connsiteX434" fmla="*/ 7472825 w 12188825"/>
              <a:gd name="connsiteY434" fmla="*/ 2157792 h 2744114"/>
              <a:gd name="connsiteX435" fmla="*/ 7499837 w 12188825"/>
              <a:gd name="connsiteY435" fmla="*/ 2157792 h 2744114"/>
              <a:gd name="connsiteX436" fmla="*/ 7495070 w 12188825"/>
              <a:gd name="connsiteY436" fmla="*/ 1963941 h 2744114"/>
              <a:gd name="connsiteX437" fmla="*/ 7518905 w 12188825"/>
              <a:gd name="connsiteY437" fmla="*/ 1960763 h 2744114"/>
              <a:gd name="connsiteX438" fmla="*/ 7560217 w 12188825"/>
              <a:gd name="connsiteY438" fmla="*/ 1960763 h 2744114"/>
              <a:gd name="connsiteX439" fmla="*/ 7564984 w 12188825"/>
              <a:gd name="connsiteY439" fmla="*/ 1955996 h 2744114"/>
              <a:gd name="connsiteX440" fmla="*/ 7564984 w 12188825"/>
              <a:gd name="connsiteY440" fmla="*/ 1952818 h 2744114"/>
              <a:gd name="connsiteX441" fmla="*/ 7580874 w 12188825"/>
              <a:gd name="connsiteY441" fmla="*/ 1952818 h 2744114"/>
              <a:gd name="connsiteX442" fmla="*/ 7584051 w 12188825"/>
              <a:gd name="connsiteY442" fmla="*/ 1949640 h 2744114"/>
              <a:gd name="connsiteX443" fmla="*/ 7584051 w 12188825"/>
              <a:gd name="connsiteY443" fmla="*/ 1941695 h 2744114"/>
              <a:gd name="connsiteX444" fmla="*/ 7603119 w 12188825"/>
              <a:gd name="connsiteY444" fmla="*/ 1936929 h 2744114"/>
              <a:gd name="connsiteX445" fmla="*/ 7614241 w 12188825"/>
              <a:gd name="connsiteY445" fmla="*/ 1936929 h 2744114"/>
              <a:gd name="connsiteX446" fmla="*/ 7626953 w 12188825"/>
              <a:gd name="connsiteY446" fmla="*/ 1909916 h 2744114"/>
              <a:gd name="connsiteX447" fmla="*/ 7649198 w 12188825"/>
              <a:gd name="connsiteY447" fmla="*/ 1882904 h 2744114"/>
              <a:gd name="connsiteX448" fmla="*/ 7676210 w 12188825"/>
              <a:gd name="connsiteY448" fmla="*/ 1863837 h 2744114"/>
              <a:gd name="connsiteX449" fmla="*/ 7706400 w 12188825"/>
              <a:gd name="connsiteY449" fmla="*/ 1847948 h 2744114"/>
              <a:gd name="connsiteX450" fmla="*/ 7738179 w 12188825"/>
              <a:gd name="connsiteY450" fmla="*/ 1841592 h 2744114"/>
              <a:gd name="connsiteX451" fmla="*/ 7738179 w 12188825"/>
              <a:gd name="connsiteY451" fmla="*/ 1798690 h 2744114"/>
              <a:gd name="connsiteX452" fmla="*/ 7733413 w 12188825"/>
              <a:gd name="connsiteY452" fmla="*/ 1798690 h 2744114"/>
              <a:gd name="connsiteX453" fmla="*/ 7733413 w 12188825"/>
              <a:gd name="connsiteY453" fmla="*/ 1793923 h 2744114"/>
              <a:gd name="connsiteX454" fmla="*/ 7733413 w 12188825"/>
              <a:gd name="connsiteY454" fmla="*/ 1790745 h 2744114"/>
              <a:gd name="connsiteX455" fmla="*/ 7738179 w 12188825"/>
              <a:gd name="connsiteY455" fmla="*/ 1790745 h 2744114"/>
              <a:gd name="connsiteX456" fmla="*/ 7741357 w 12188825"/>
              <a:gd name="connsiteY456" fmla="*/ 1782801 h 2744114"/>
              <a:gd name="connsiteX457" fmla="*/ 7746124 w 12188825"/>
              <a:gd name="connsiteY457" fmla="*/ 1779623 h 2744114"/>
              <a:gd name="connsiteX458" fmla="*/ 7749302 w 12188825"/>
              <a:gd name="connsiteY458" fmla="*/ 1774856 h 2744114"/>
              <a:gd name="connsiteX459" fmla="*/ 7757247 w 12188825"/>
              <a:gd name="connsiteY459" fmla="*/ 1771678 h 2744114"/>
              <a:gd name="connsiteX460" fmla="*/ 7760425 w 12188825"/>
              <a:gd name="connsiteY460" fmla="*/ 1771678 h 2744114"/>
              <a:gd name="connsiteX461" fmla="*/ 7760425 w 12188825"/>
              <a:gd name="connsiteY461" fmla="*/ 1747844 h 2744114"/>
              <a:gd name="connsiteX462" fmla="*/ 7768369 w 12188825"/>
              <a:gd name="connsiteY462" fmla="*/ 1747844 h 2744114"/>
              <a:gd name="connsiteX463" fmla="*/ 7773136 w 12188825"/>
              <a:gd name="connsiteY463" fmla="*/ 1747844 h 2744114"/>
              <a:gd name="connsiteX464" fmla="*/ 7773136 w 12188825"/>
              <a:gd name="connsiteY464" fmla="*/ 1771678 h 2744114"/>
              <a:gd name="connsiteX465" fmla="*/ 7781081 w 12188825"/>
              <a:gd name="connsiteY465" fmla="*/ 1771678 h 2744114"/>
              <a:gd name="connsiteX466" fmla="*/ 7784259 w 12188825"/>
              <a:gd name="connsiteY466" fmla="*/ 1774856 h 2744114"/>
              <a:gd name="connsiteX467" fmla="*/ 7792204 w 12188825"/>
              <a:gd name="connsiteY467" fmla="*/ 1779623 h 2744114"/>
              <a:gd name="connsiteX468" fmla="*/ 7795382 w 12188825"/>
              <a:gd name="connsiteY468" fmla="*/ 1782801 h 2744114"/>
              <a:gd name="connsiteX469" fmla="*/ 7800148 w 12188825"/>
              <a:gd name="connsiteY469" fmla="*/ 1790745 h 2744114"/>
              <a:gd name="connsiteX470" fmla="*/ 7803326 w 12188825"/>
              <a:gd name="connsiteY470" fmla="*/ 1790745 h 2744114"/>
              <a:gd name="connsiteX471" fmla="*/ 7803326 w 12188825"/>
              <a:gd name="connsiteY471" fmla="*/ 1793923 h 2744114"/>
              <a:gd name="connsiteX472" fmla="*/ 7803326 w 12188825"/>
              <a:gd name="connsiteY472" fmla="*/ 1798690 h 2744114"/>
              <a:gd name="connsiteX473" fmla="*/ 7800148 w 12188825"/>
              <a:gd name="connsiteY473" fmla="*/ 1798690 h 2744114"/>
              <a:gd name="connsiteX474" fmla="*/ 7800148 w 12188825"/>
              <a:gd name="connsiteY474" fmla="*/ 1841592 h 2744114"/>
              <a:gd name="connsiteX475" fmla="*/ 7830338 w 12188825"/>
              <a:gd name="connsiteY475" fmla="*/ 1847948 h 2744114"/>
              <a:gd name="connsiteX476" fmla="*/ 7860528 w 12188825"/>
              <a:gd name="connsiteY476" fmla="*/ 1863837 h 2744114"/>
              <a:gd name="connsiteX477" fmla="*/ 7884363 w 12188825"/>
              <a:gd name="connsiteY477" fmla="*/ 1882904 h 2744114"/>
              <a:gd name="connsiteX478" fmla="*/ 7906608 w 12188825"/>
              <a:gd name="connsiteY478" fmla="*/ 1909916 h 2744114"/>
              <a:gd name="connsiteX479" fmla="*/ 7922497 w 12188825"/>
              <a:gd name="connsiteY479" fmla="*/ 1936929 h 2744114"/>
              <a:gd name="connsiteX480" fmla="*/ 7930442 w 12188825"/>
              <a:gd name="connsiteY480" fmla="*/ 1936929 h 2744114"/>
              <a:gd name="connsiteX481" fmla="*/ 7949510 w 12188825"/>
              <a:gd name="connsiteY481" fmla="*/ 1941695 h 2744114"/>
              <a:gd name="connsiteX482" fmla="*/ 7949510 w 12188825"/>
              <a:gd name="connsiteY482" fmla="*/ 1949640 h 2744114"/>
              <a:gd name="connsiteX483" fmla="*/ 7957454 w 12188825"/>
              <a:gd name="connsiteY483" fmla="*/ 1952818 h 2744114"/>
              <a:gd name="connsiteX484" fmla="*/ 7960632 w 12188825"/>
              <a:gd name="connsiteY484" fmla="*/ 1952818 h 2744114"/>
              <a:gd name="connsiteX485" fmla="*/ 7973344 w 12188825"/>
              <a:gd name="connsiteY485" fmla="*/ 1960763 h 2744114"/>
              <a:gd name="connsiteX486" fmla="*/ 8011479 w 12188825"/>
              <a:gd name="connsiteY486" fmla="*/ 1960763 h 2744114"/>
              <a:gd name="connsiteX487" fmla="*/ 8038491 w 12188825"/>
              <a:gd name="connsiteY487" fmla="*/ 1963941 h 2744114"/>
              <a:gd name="connsiteX488" fmla="*/ 8033724 w 12188825"/>
              <a:gd name="connsiteY488" fmla="*/ 2153026 h 2744114"/>
              <a:gd name="connsiteX489" fmla="*/ 8065503 w 12188825"/>
              <a:gd name="connsiteY489" fmla="*/ 2153026 h 2744114"/>
              <a:gd name="connsiteX490" fmla="*/ 8065503 w 12188825"/>
              <a:gd name="connsiteY490" fmla="*/ 2130780 h 2744114"/>
              <a:gd name="connsiteX491" fmla="*/ 8068681 w 12188825"/>
              <a:gd name="connsiteY491" fmla="*/ 2130780 h 2744114"/>
              <a:gd name="connsiteX492" fmla="*/ 8073448 w 12188825"/>
              <a:gd name="connsiteY492" fmla="*/ 2130780 h 2744114"/>
              <a:gd name="connsiteX493" fmla="*/ 8073448 w 12188825"/>
              <a:gd name="connsiteY493" fmla="*/ 2153026 h 2744114"/>
              <a:gd name="connsiteX494" fmla="*/ 8084570 w 12188825"/>
              <a:gd name="connsiteY494" fmla="*/ 2153026 h 2744114"/>
              <a:gd name="connsiteX495" fmla="*/ 8092515 w 12188825"/>
              <a:gd name="connsiteY495" fmla="*/ 2157792 h 2744114"/>
              <a:gd name="connsiteX496" fmla="*/ 8092515 w 12188825"/>
              <a:gd name="connsiteY496" fmla="*/ 2176860 h 2744114"/>
              <a:gd name="connsiteX497" fmla="*/ 8111582 w 12188825"/>
              <a:gd name="connsiteY497" fmla="*/ 2176860 h 2744114"/>
              <a:gd name="connsiteX498" fmla="*/ 8111582 w 12188825"/>
              <a:gd name="connsiteY498" fmla="*/ 2149848 h 2744114"/>
              <a:gd name="connsiteX499" fmla="*/ 8114760 w 12188825"/>
              <a:gd name="connsiteY499" fmla="*/ 2149848 h 2744114"/>
              <a:gd name="connsiteX500" fmla="*/ 8119527 w 12188825"/>
              <a:gd name="connsiteY500" fmla="*/ 2149848 h 2744114"/>
              <a:gd name="connsiteX501" fmla="*/ 8119527 w 12188825"/>
              <a:gd name="connsiteY501" fmla="*/ 2176860 h 2744114"/>
              <a:gd name="connsiteX502" fmla="*/ 8125883 w 12188825"/>
              <a:gd name="connsiteY502" fmla="*/ 2176860 h 2744114"/>
              <a:gd name="connsiteX503" fmla="*/ 8133827 w 12188825"/>
              <a:gd name="connsiteY503" fmla="*/ 2176860 h 2744114"/>
              <a:gd name="connsiteX504" fmla="*/ 8141772 w 12188825"/>
              <a:gd name="connsiteY504" fmla="*/ 2180037 h 2744114"/>
              <a:gd name="connsiteX505" fmla="*/ 8141772 w 12188825"/>
              <a:gd name="connsiteY505" fmla="*/ 2184804 h 2744114"/>
              <a:gd name="connsiteX506" fmla="*/ 8152895 w 12188825"/>
              <a:gd name="connsiteY506" fmla="*/ 2184804 h 2744114"/>
              <a:gd name="connsiteX507" fmla="*/ 8152895 w 12188825"/>
              <a:gd name="connsiteY507" fmla="*/ 991503 h 2744114"/>
              <a:gd name="connsiteX508" fmla="*/ 8192619 w 12188825"/>
              <a:gd name="connsiteY508" fmla="*/ 899344 h 2744114"/>
              <a:gd name="connsiteX509" fmla="*/ 8245054 w 12188825"/>
              <a:gd name="connsiteY509" fmla="*/ 899344 h 2744114"/>
              <a:gd name="connsiteX510" fmla="*/ 8268888 w 12188825"/>
              <a:gd name="connsiteY510" fmla="*/ 848498 h 2744114"/>
              <a:gd name="connsiteX511" fmla="*/ 8626402 w 12188825"/>
              <a:gd name="connsiteY511" fmla="*/ 848498 h 2744114"/>
              <a:gd name="connsiteX512" fmla="*/ 8626402 w 12188825"/>
              <a:gd name="connsiteY512" fmla="*/ 899344 h 2744114"/>
              <a:gd name="connsiteX513" fmla="*/ 8723328 w 12188825"/>
              <a:gd name="connsiteY513" fmla="*/ 899344 h 2744114"/>
              <a:gd name="connsiteX514" fmla="*/ 8726506 w 12188825"/>
              <a:gd name="connsiteY514" fmla="*/ 2242006 h 2744114"/>
              <a:gd name="connsiteX515" fmla="*/ 8761463 w 12188825"/>
              <a:gd name="connsiteY515" fmla="*/ 2242006 h 2744114"/>
              <a:gd name="connsiteX516" fmla="*/ 8764641 w 12188825"/>
              <a:gd name="connsiteY516" fmla="*/ 902522 h 2744114"/>
              <a:gd name="connsiteX517" fmla="*/ 8758285 w 12188825"/>
              <a:gd name="connsiteY517" fmla="*/ 894578 h 2744114"/>
              <a:gd name="connsiteX518" fmla="*/ 8758285 w 12188825"/>
              <a:gd name="connsiteY518" fmla="*/ 880277 h 2744114"/>
              <a:gd name="connsiteX519" fmla="*/ 8764641 w 12188825"/>
              <a:gd name="connsiteY519" fmla="*/ 875510 h 2744114"/>
              <a:gd name="connsiteX520" fmla="*/ 8764641 w 12188825"/>
              <a:gd name="connsiteY520" fmla="*/ 845320 h 2744114"/>
              <a:gd name="connsiteX521" fmla="*/ 8758285 w 12188825"/>
              <a:gd name="connsiteY521" fmla="*/ 837375 h 2744114"/>
              <a:gd name="connsiteX522" fmla="*/ 8758285 w 12188825"/>
              <a:gd name="connsiteY522" fmla="*/ 834198 h 2744114"/>
              <a:gd name="connsiteX523" fmla="*/ 8764641 w 12188825"/>
              <a:gd name="connsiteY523" fmla="*/ 829431 h 2744114"/>
              <a:gd name="connsiteX524" fmla="*/ 8764641 w 12188825"/>
              <a:gd name="connsiteY524" fmla="*/ 783351 h 2744114"/>
              <a:gd name="connsiteX525" fmla="*/ 8758285 w 12188825"/>
              <a:gd name="connsiteY525" fmla="*/ 775406 h 2744114"/>
              <a:gd name="connsiteX526" fmla="*/ 8758285 w 12188825"/>
              <a:gd name="connsiteY526" fmla="*/ 740450 h 2744114"/>
              <a:gd name="connsiteX527" fmla="*/ 8764641 w 12188825"/>
              <a:gd name="connsiteY527" fmla="*/ 732505 h 2744114"/>
              <a:gd name="connsiteX528" fmla="*/ 8788475 w 12188825"/>
              <a:gd name="connsiteY528" fmla="*/ 729327 h 2744114"/>
              <a:gd name="connsiteX529" fmla="*/ 8818665 w 12188825"/>
              <a:gd name="connsiteY529" fmla="*/ 721382 h 2744114"/>
              <a:gd name="connsiteX530" fmla="*/ 8856800 w 12188825"/>
              <a:gd name="connsiteY530" fmla="*/ 718204 h 2744114"/>
              <a:gd name="connsiteX531" fmla="*/ 8856800 w 12188825"/>
              <a:gd name="connsiteY531" fmla="*/ 656235 h 2744114"/>
              <a:gd name="connsiteX532" fmla="*/ 8761463 w 12188825"/>
              <a:gd name="connsiteY532" fmla="*/ 640346 h 2744114"/>
              <a:gd name="connsiteX533" fmla="*/ 8758285 w 12188825"/>
              <a:gd name="connsiteY533" fmla="*/ 640346 h 2744114"/>
              <a:gd name="connsiteX534" fmla="*/ 8750340 w 12188825"/>
              <a:gd name="connsiteY534" fmla="*/ 637168 h 2744114"/>
              <a:gd name="connsiteX535" fmla="*/ 8745573 w 12188825"/>
              <a:gd name="connsiteY535" fmla="*/ 637168 h 2744114"/>
              <a:gd name="connsiteX536" fmla="*/ 8737628 w 12188825"/>
              <a:gd name="connsiteY536" fmla="*/ 637168 h 2744114"/>
              <a:gd name="connsiteX537" fmla="*/ 8731273 w 12188825"/>
              <a:gd name="connsiteY537" fmla="*/ 632401 h 2744114"/>
              <a:gd name="connsiteX538" fmla="*/ 8726506 w 12188825"/>
              <a:gd name="connsiteY538" fmla="*/ 632401 h 2744114"/>
              <a:gd name="connsiteX539" fmla="*/ 8718561 w 12188825"/>
              <a:gd name="connsiteY539" fmla="*/ 632401 h 2744114"/>
              <a:gd name="connsiteX540" fmla="*/ 8710616 w 12188825"/>
              <a:gd name="connsiteY540" fmla="*/ 629223 h 2744114"/>
              <a:gd name="connsiteX541" fmla="*/ 8704260 w 12188825"/>
              <a:gd name="connsiteY541" fmla="*/ 629223 h 2744114"/>
              <a:gd name="connsiteX542" fmla="*/ 8696316 w 12188825"/>
              <a:gd name="connsiteY542" fmla="*/ 624456 h 2744114"/>
              <a:gd name="connsiteX543" fmla="*/ 8691549 w 12188825"/>
              <a:gd name="connsiteY543" fmla="*/ 624456 h 2744114"/>
              <a:gd name="connsiteX544" fmla="*/ 8685193 w 12188825"/>
              <a:gd name="connsiteY544" fmla="*/ 621278 h 2744114"/>
              <a:gd name="connsiteX545" fmla="*/ 8680426 w 12188825"/>
              <a:gd name="connsiteY545" fmla="*/ 618101 h 2744114"/>
              <a:gd name="connsiteX546" fmla="*/ 8677248 w 12188825"/>
              <a:gd name="connsiteY546" fmla="*/ 618101 h 2744114"/>
              <a:gd name="connsiteX547" fmla="*/ 8672482 w 12188825"/>
              <a:gd name="connsiteY547" fmla="*/ 618101 h 2744114"/>
              <a:gd name="connsiteX548" fmla="*/ 8669304 w 12188825"/>
              <a:gd name="connsiteY548" fmla="*/ 613334 h 2744114"/>
              <a:gd name="connsiteX549" fmla="*/ 8669304 w 12188825"/>
              <a:gd name="connsiteY549" fmla="*/ 610156 h 2744114"/>
              <a:gd name="connsiteX550" fmla="*/ 8664537 w 12188825"/>
              <a:gd name="connsiteY550" fmla="*/ 610156 h 2744114"/>
              <a:gd name="connsiteX551" fmla="*/ 8664537 w 12188825"/>
              <a:gd name="connsiteY551" fmla="*/ 605389 h 2744114"/>
              <a:gd name="connsiteX552" fmla="*/ 8661359 w 12188825"/>
              <a:gd name="connsiteY552" fmla="*/ 605389 h 2744114"/>
              <a:gd name="connsiteX553" fmla="*/ 8661359 w 12188825"/>
              <a:gd name="connsiteY553" fmla="*/ 602211 h 2744114"/>
              <a:gd name="connsiteX554" fmla="*/ 8661359 w 12188825"/>
              <a:gd name="connsiteY554" fmla="*/ 597444 h 2744114"/>
              <a:gd name="connsiteX555" fmla="*/ 8661359 w 12188825"/>
              <a:gd name="connsiteY555" fmla="*/ 594266 h 2744114"/>
              <a:gd name="connsiteX556" fmla="*/ 8661359 w 12188825"/>
              <a:gd name="connsiteY556" fmla="*/ 591088 h 2744114"/>
              <a:gd name="connsiteX557" fmla="*/ 8664537 w 12188825"/>
              <a:gd name="connsiteY557" fmla="*/ 586322 h 2744114"/>
              <a:gd name="connsiteX558" fmla="*/ 8669304 w 12188825"/>
              <a:gd name="connsiteY558" fmla="*/ 583144 h 2744114"/>
              <a:gd name="connsiteX559" fmla="*/ 8672482 w 12188825"/>
              <a:gd name="connsiteY559" fmla="*/ 578377 h 2744114"/>
              <a:gd name="connsiteX560" fmla="*/ 8677248 w 12188825"/>
              <a:gd name="connsiteY560" fmla="*/ 578377 h 2744114"/>
              <a:gd name="connsiteX561" fmla="*/ 8680426 w 12188825"/>
              <a:gd name="connsiteY561" fmla="*/ 575199 h 2744114"/>
              <a:gd name="connsiteX562" fmla="*/ 8688371 w 12188825"/>
              <a:gd name="connsiteY562" fmla="*/ 570432 h 2744114"/>
              <a:gd name="connsiteX563" fmla="*/ 8691549 w 12188825"/>
              <a:gd name="connsiteY563" fmla="*/ 570432 h 2744114"/>
              <a:gd name="connsiteX564" fmla="*/ 8707438 w 12188825"/>
              <a:gd name="connsiteY564" fmla="*/ 567254 h 2744114"/>
              <a:gd name="connsiteX565" fmla="*/ 8723328 w 12188825"/>
              <a:gd name="connsiteY565" fmla="*/ 564076 h 2744114"/>
              <a:gd name="connsiteX566" fmla="*/ 8734451 w 12188825"/>
              <a:gd name="connsiteY566" fmla="*/ 559309 h 2744114"/>
              <a:gd name="connsiteX567" fmla="*/ 8745573 w 12188825"/>
              <a:gd name="connsiteY567" fmla="*/ 559309 h 2744114"/>
              <a:gd name="connsiteX568" fmla="*/ 8753518 w 12188825"/>
              <a:gd name="connsiteY568" fmla="*/ 556132 h 2744114"/>
              <a:gd name="connsiteX569" fmla="*/ 8758285 w 12188825"/>
              <a:gd name="connsiteY569" fmla="*/ 556132 h 2744114"/>
              <a:gd name="connsiteX570" fmla="*/ 8769407 w 12188825"/>
              <a:gd name="connsiteY570" fmla="*/ 556132 h 2744114"/>
              <a:gd name="connsiteX571" fmla="*/ 8780530 w 12188825"/>
              <a:gd name="connsiteY571" fmla="*/ 551365 h 2744114"/>
              <a:gd name="connsiteX572" fmla="*/ 8791653 w 12188825"/>
              <a:gd name="connsiteY572" fmla="*/ 551365 h 2744114"/>
              <a:gd name="connsiteX573" fmla="*/ 8807542 w 12188825"/>
              <a:gd name="connsiteY573" fmla="*/ 548187 h 2744114"/>
              <a:gd name="connsiteX574" fmla="*/ 8823432 w 12188825"/>
              <a:gd name="connsiteY574" fmla="*/ 548187 h 2744114"/>
              <a:gd name="connsiteX575" fmla="*/ 8834554 w 12188825"/>
              <a:gd name="connsiteY575" fmla="*/ 543420 h 2744114"/>
              <a:gd name="connsiteX576" fmla="*/ 8837732 w 12188825"/>
              <a:gd name="connsiteY576" fmla="*/ 543420 h 2744114"/>
              <a:gd name="connsiteX577" fmla="*/ 8850444 w 12188825"/>
              <a:gd name="connsiteY577" fmla="*/ 543420 h 2744114"/>
              <a:gd name="connsiteX578" fmla="*/ 8864744 w 12188825"/>
              <a:gd name="connsiteY578" fmla="*/ 543420 h 2744114"/>
              <a:gd name="connsiteX579" fmla="*/ 8869511 w 12188825"/>
              <a:gd name="connsiteY579" fmla="*/ 543420 h 2744114"/>
              <a:gd name="connsiteX580" fmla="*/ 8883812 w 12188825"/>
              <a:gd name="connsiteY580" fmla="*/ 540242 h 2744114"/>
              <a:gd name="connsiteX581" fmla="*/ 8899701 w 12188825"/>
              <a:gd name="connsiteY581" fmla="*/ 540242 h 2744114"/>
              <a:gd name="connsiteX582" fmla="*/ 8904468 w 12188825"/>
              <a:gd name="connsiteY582" fmla="*/ 540242 h 2744114"/>
              <a:gd name="connsiteX583" fmla="*/ 8918769 w 12188825"/>
              <a:gd name="connsiteY583" fmla="*/ 540242 h 2744114"/>
              <a:gd name="connsiteX584" fmla="*/ 8934658 w 12188825"/>
              <a:gd name="connsiteY584" fmla="*/ 540242 h 2744114"/>
              <a:gd name="connsiteX585" fmla="*/ 8937836 w 12188825"/>
              <a:gd name="connsiteY585" fmla="*/ 540242 h 2744114"/>
              <a:gd name="connsiteX586" fmla="*/ 8953726 w 12188825"/>
              <a:gd name="connsiteY586" fmla="*/ 537064 h 2744114"/>
              <a:gd name="connsiteX587" fmla="*/ 8953726 w 12188825"/>
              <a:gd name="connsiteY587" fmla="*/ 470328 h 2744114"/>
              <a:gd name="connsiteX588" fmla="*/ 8953726 w 12188825"/>
              <a:gd name="connsiteY588" fmla="*/ 386114 h 2744114"/>
              <a:gd name="connsiteX589" fmla="*/ 243109 w 12188825"/>
              <a:gd name="connsiteY589" fmla="*/ 88981 h 2744114"/>
              <a:gd name="connsiteX590" fmla="*/ 246287 w 12188825"/>
              <a:gd name="connsiteY590" fmla="*/ 88981 h 2744114"/>
              <a:gd name="connsiteX591" fmla="*/ 251054 w 12188825"/>
              <a:gd name="connsiteY591" fmla="*/ 88981 h 2744114"/>
              <a:gd name="connsiteX592" fmla="*/ 251054 w 12188825"/>
              <a:gd name="connsiteY592" fmla="*/ 189085 h 2744114"/>
              <a:gd name="connsiteX593" fmla="*/ 254232 w 12188825"/>
              <a:gd name="connsiteY593" fmla="*/ 189085 h 2744114"/>
              <a:gd name="connsiteX594" fmla="*/ 254232 w 12188825"/>
              <a:gd name="connsiteY594" fmla="*/ 192262 h 2744114"/>
              <a:gd name="connsiteX595" fmla="*/ 254232 w 12188825"/>
              <a:gd name="connsiteY595" fmla="*/ 320967 h 2744114"/>
              <a:gd name="connsiteX596" fmla="*/ 258999 w 12188825"/>
              <a:gd name="connsiteY596" fmla="*/ 320967 h 2744114"/>
              <a:gd name="connsiteX597" fmla="*/ 258999 w 12188825"/>
              <a:gd name="connsiteY597" fmla="*/ 475095 h 2744114"/>
              <a:gd name="connsiteX598" fmla="*/ 262177 w 12188825"/>
              <a:gd name="connsiteY598" fmla="*/ 475095 h 2744114"/>
              <a:gd name="connsiteX599" fmla="*/ 266944 w 12188825"/>
              <a:gd name="connsiteY599" fmla="*/ 478273 h 2744114"/>
              <a:gd name="connsiteX600" fmla="*/ 266944 w 12188825"/>
              <a:gd name="connsiteY600" fmla="*/ 683248 h 2744114"/>
              <a:gd name="connsiteX601" fmla="*/ 270121 w 12188825"/>
              <a:gd name="connsiteY601" fmla="*/ 683248 h 2744114"/>
              <a:gd name="connsiteX602" fmla="*/ 273299 w 12188825"/>
              <a:gd name="connsiteY602" fmla="*/ 691192 h 2744114"/>
              <a:gd name="connsiteX603" fmla="*/ 278066 w 12188825"/>
              <a:gd name="connsiteY603" fmla="*/ 694370 h 2744114"/>
              <a:gd name="connsiteX604" fmla="*/ 281244 w 12188825"/>
              <a:gd name="connsiteY604" fmla="*/ 702315 h 2744114"/>
              <a:gd name="connsiteX605" fmla="*/ 286011 w 12188825"/>
              <a:gd name="connsiteY605" fmla="*/ 710260 h 2744114"/>
              <a:gd name="connsiteX606" fmla="*/ 289189 w 12188825"/>
              <a:gd name="connsiteY606" fmla="*/ 713438 h 2744114"/>
              <a:gd name="connsiteX607" fmla="*/ 297134 w 12188825"/>
              <a:gd name="connsiteY607" fmla="*/ 718204 h 2744114"/>
              <a:gd name="connsiteX608" fmla="*/ 300312 w 12188825"/>
              <a:gd name="connsiteY608" fmla="*/ 721382 h 2744114"/>
              <a:gd name="connsiteX609" fmla="*/ 308256 w 12188825"/>
              <a:gd name="connsiteY609" fmla="*/ 726149 h 2744114"/>
              <a:gd name="connsiteX610" fmla="*/ 313023 w 12188825"/>
              <a:gd name="connsiteY610" fmla="*/ 726149 h 2744114"/>
              <a:gd name="connsiteX611" fmla="*/ 332090 w 12188825"/>
              <a:gd name="connsiteY611" fmla="*/ 726149 h 2744114"/>
              <a:gd name="connsiteX612" fmla="*/ 346391 w 12188825"/>
              <a:gd name="connsiteY612" fmla="*/ 729327 h 2744114"/>
              <a:gd name="connsiteX613" fmla="*/ 351158 w 12188825"/>
              <a:gd name="connsiteY613" fmla="*/ 729327 h 2744114"/>
              <a:gd name="connsiteX614" fmla="*/ 373403 w 12188825"/>
              <a:gd name="connsiteY614" fmla="*/ 740450 h 2744114"/>
              <a:gd name="connsiteX615" fmla="*/ 373403 w 12188825"/>
              <a:gd name="connsiteY615" fmla="*/ 745217 h 2744114"/>
              <a:gd name="connsiteX616" fmla="*/ 373403 w 12188825"/>
              <a:gd name="connsiteY616" fmla="*/ 748394 h 2744114"/>
              <a:gd name="connsiteX617" fmla="*/ 370225 w 12188825"/>
              <a:gd name="connsiteY617" fmla="*/ 753161 h 2744114"/>
              <a:gd name="connsiteX618" fmla="*/ 365458 w 12188825"/>
              <a:gd name="connsiteY618" fmla="*/ 753161 h 2744114"/>
              <a:gd name="connsiteX619" fmla="*/ 351158 w 12188825"/>
              <a:gd name="connsiteY619" fmla="*/ 759517 h 2744114"/>
              <a:gd name="connsiteX620" fmla="*/ 346391 w 12188825"/>
              <a:gd name="connsiteY620" fmla="*/ 764284 h 2744114"/>
              <a:gd name="connsiteX621" fmla="*/ 340035 w 12188825"/>
              <a:gd name="connsiteY621" fmla="*/ 764284 h 2744114"/>
              <a:gd name="connsiteX622" fmla="*/ 332090 w 12188825"/>
              <a:gd name="connsiteY622" fmla="*/ 764284 h 2744114"/>
              <a:gd name="connsiteX623" fmla="*/ 324146 w 12188825"/>
              <a:gd name="connsiteY623" fmla="*/ 764284 h 2744114"/>
              <a:gd name="connsiteX624" fmla="*/ 316201 w 12188825"/>
              <a:gd name="connsiteY624" fmla="*/ 767462 h 2744114"/>
              <a:gd name="connsiteX625" fmla="*/ 300312 w 12188825"/>
              <a:gd name="connsiteY625" fmla="*/ 767462 h 2744114"/>
              <a:gd name="connsiteX626" fmla="*/ 305078 w 12188825"/>
              <a:gd name="connsiteY626" fmla="*/ 772229 h 2744114"/>
              <a:gd name="connsiteX627" fmla="*/ 305078 w 12188825"/>
              <a:gd name="connsiteY627" fmla="*/ 775407 h 2744114"/>
              <a:gd name="connsiteX628" fmla="*/ 305078 w 12188825"/>
              <a:gd name="connsiteY628" fmla="*/ 786529 h 2744114"/>
              <a:gd name="connsiteX629" fmla="*/ 305078 w 12188825"/>
              <a:gd name="connsiteY629" fmla="*/ 802419 h 2744114"/>
              <a:gd name="connsiteX630" fmla="*/ 305078 w 12188825"/>
              <a:gd name="connsiteY630" fmla="*/ 818308 h 2744114"/>
              <a:gd name="connsiteX631" fmla="*/ 308256 w 12188825"/>
              <a:gd name="connsiteY631" fmla="*/ 834198 h 2744114"/>
              <a:gd name="connsiteX632" fmla="*/ 308256 w 12188825"/>
              <a:gd name="connsiteY632" fmla="*/ 848498 h 2744114"/>
              <a:gd name="connsiteX633" fmla="*/ 308256 w 12188825"/>
              <a:gd name="connsiteY633" fmla="*/ 853265 h 2744114"/>
              <a:gd name="connsiteX634" fmla="*/ 305078 w 12188825"/>
              <a:gd name="connsiteY634" fmla="*/ 853265 h 2744114"/>
              <a:gd name="connsiteX635" fmla="*/ 297134 w 12188825"/>
              <a:gd name="connsiteY635" fmla="*/ 856443 h 2744114"/>
              <a:gd name="connsiteX636" fmla="*/ 292367 w 12188825"/>
              <a:gd name="connsiteY636" fmla="*/ 856443 h 2744114"/>
              <a:gd name="connsiteX637" fmla="*/ 292367 w 12188825"/>
              <a:gd name="connsiteY637" fmla="*/ 861210 h 2744114"/>
              <a:gd name="connsiteX638" fmla="*/ 300312 w 12188825"/>
              <a:gd name="connsiteY638" fmla="*/ 861210 h 2744114"/>
              <a:gd name="connsiteX639" fmla="*/ 335268 w 12188825"/>
              <a:gd name="connsiteY639" fmla="*/ 861210 h 2744114"/>
              <a:gd name="connsiteX640" fmla="*/ 362281 w 12188825"/>
              <a:gd name="connsiteY640" fmla="*/ 861210 h 2744114"/>
              <a:gd name="connsiteX641" fmla="*/ 381348 w 12188825"/>
              <a:gd name="connsiteY641" fmla="*/ 864388 h 2744114"/>
              <a:gd name="connsiteX642" fmla="*/ 392471 w 12188825"/>
              <a:gd name="connsiteY642" fmla="*/ 867566 h 2744114"/>
              <a:gd name="connsiteX643" fmla="*/ 392471 w 12188825"/>
              <a:gd name="connsiteY643" fmla="*/ 872332 h 2744114"/>
              <a:gd name="connsiteX644" fmla="*/ 392471 w 12188825"/>
              <a:gd name="connsiteY644" fmla="*/ 875510 h 2744114"/>
              <a:gd name="connsiteX645" fmla="*/ 381348 w 12188825"/>
              <a:gd name="connsiteY645" fmla="*/ 880277 h 2744114"/>
              <a:gd name="connsiteX646" fmla="*/ 362281 w 12188825"/>
              <a:gd name="connsiteY646" fmla="*/ 880277 h 2744114"/>
              <a:gd name="connsiteX647" fmla="*/ 335268 w 12188825"/>
              <a:gd name="connsiteY647" fmla="*/ 883455 h 2744114"/>
              <a:gd name="connsiteX648" fmla="*/ 305078 w 12188825"/>
              <a:gd name="connsiteY648" fmla="*/ 883455 h 2744114"/>
              <a:gd name="connsiteX649" fmla="*/ 292367 w 12188825"/>
              <a:gd name="connsiteY649" fmla="*/ 883455 h 2744114"/>
              <a:gd name="connsiteX650" fmla="*/ 292367 w 12188825"/>
              <a:gd name="connsiteY650" fmla="*/ 891400 h 2744114"/>
              <a:gd name="connsiteX651" fmla="*/ 308256 w 12188825"/>
              <a:gd name="connsiteY651" fmla="*/ 891400 h 2744114"/>
              <a:gd name="connsiteX652" fmla="*/ 332090 w 12188825"/>
              <a:gd name="connsiteY652" fmla="*/ 894578 h 2744114"/>
              <a:gd name="connsiteX653" fmla="*/ 351158 w 12188825"/>
              <a:gd name="connsiteY653" fmla="*/ 894578 h 2744114"/>
              <a:gd name="connsiteX654" fmla="*/ 362281 w 12188825"/>
              <a:gd name="connsiteY654" fmla="*/ 894578 h 2744114"/>
              <a:gd name="connsiteX655" fmla="*/ 365458 w 12188825"/>
              <a:gd name="connsiteY655" fmla="*/ 899345 h 2744114"/>
              <a:gd name="connsiteX656" fmla="*/ 365458 w 12188825"/>
              <a:gd name="connsiteY656" fmla="*/ 910467 h 2744114"/>
              <a:gd name="connsiteX657" fmla="*/ 373403 w 12188825"/>
              <a:gd name="connsiteY657" fmla="*/ 910467 h 2744114"/>
              <a:gd name="connsiteX658" fmla="*/ 381348 w 12188825"/>
              <a:gd name="connsiteY658" fmla="*/ 915234 h 2744114"/>
              <a:gd name="connsiteX659" fmla="*/ 386115 w 12188825"/>
              <a:gd name="connsiteY659" fmla="*/ 915234 h 2744114"/>
              <a:gd name="connsiteX660" fmla="*/ 392471 w 12188825"/>
              <a:gd name="connsiteY660" fmla="*/ 2207050 h 2744114"/>
              <a:gd name="connsiteX661" fmla="*/ 481452 w 12188825"/>
              <a:gd name="connsiteY661" fmla="*/ 2211816 h 2744114"/>
              <a:gd name="connsiteX662" fmla="*/ 481452 w 12188825"/>
              <a:gd name="connsiteY662" fmla="*/ 2176860 h 2744114"/>
              <a:gd name="connsiteX663" fmla="*/ 500519 w 12188825"/>
              <a:gd name="connsiteY663" fmla="*/ 2168915 h 2744114"/>
              <a:gd name="connsiteX664" fmla="*/ 804008 w 12188825"/>
              <a:gd name="connsiteY664" fmla="*/ 2168915 h 2744114"/>
              <a:gd name="connsiteX665" fmla="*/ 824665 w 12188825"/>
              <a:gd name="connsiteY665" fmla="*/ 2114891 h 2744114"/>
              <a:gd name="connsiteX666" fmla="*/ 862800 w 12188825"/>
              <a:gd name="connsiteY666" fmla="*/ 2052922 h 2744114"/>
              <a:gd name="connsiteX667" fmla="*/ 916824 w 12188825"/>
              <a:gd name="connsiteY667" fmla="*/ 2006842 h 2744114"/>
              <a:gd name="connsiteX668" fmla="*/ 981971 w 12188825"/>
              <a:gd name="connsiteY668" fmla="*/ 1976652 h 2744114"/>
              <a:gd name="connsiteX669" fmla="*/ 1047118 w 12188825"/>
              <a:gd name="connsiteY669" fmla="*/ 1963940 h 2744114"/>
              <a:gd name="connsiteX670" fmla="*/ 1066185 w 12188825"/>
              <a:gd name="connsiteY670" fmla="*/ 1968707 h 2744114"/>
              <a:gd name="connsiteX671" fmla="*/ 1066185 w 12188825"/>
              <a:gd name="connsiteY671" fmla="*/ 1658862 h 2744114"/>
              <a:gd name="connsiteX672" fmla="*/ 1131332 w 12188825"/>
              <a:gd name="connsiteY672" fmla="*/ 1658862 h 2744114"/>
              <a:gd name="connsiteX673" fmla="*/ 1131332 w 12188825"/>
              <a:gd name="connsiteY673" fmla="*/ 1571470 h 2744114"/>
              <a:gd name="connsiteX674" fmla="*/ 1244147 w 12188825"/>
              <a:gd name="connsiteY674" fmla="*/ 1571470 h 2744114"/>
              <a:gd name="connsiteX675" fmla="*/ 1244147 w 12188825"/>
              <a:gd name="connsiteY675" fmla="*/ 1482489 h 2744114"/>
              <a:gd name="connsiteX676" fmla="*/ 1420521 w 12188825"/>
              <a:gd name="connsiteY676" fmla="*/ 1482489 h 2744114"/>
              <a:gd name="connsiteX677" fmla="*/ 1420521 w 12188825"/>
              <a:gd name="connsiteY677" fmla="*/ 1571470 h 2744114"/>
              <a:gd name="connsiteX678" fmla="*/ 1482490 w 12188825"/>
              <a:gd name="connsiteY678" fmla="*/ 1571470 h 2744114"/>
              <a:gd name="connsiteX679" fmla="*/ 1482490 w 12188825"/>
              <a:gd name="connsiteY679" fmla="*/ 1658862 h 2744114"/>
              <a:gd name="connsiteX680" fmla="*/ 1689053 w 12188825"/>
              <a:gd name="connsiteY680" fmla="*/ 1658862 h 2744114"/>
              <a:gd name="connsiteX681" fmla="*/ 1689053 w 12188825"/>
              <a:gd name="connsiteY681" fmla="*/ 2014787 h 2744114"/>
              <a:gd name="connsiteX682" fmla="*/ 1747844 w 12188825"/>
              <a:gd name="connsiteY682" fmla="*/ 2014787 h 2744114"/>
              <a:gd name="connsiteX683" fmla="*/ 1878138 w 12188825"/>
              <a:gd name="connsiteY683" fmla="*/ 1960763 h 2744114"/>
              <a:gd name="connsiteX684" fmla="*/ 2032266 w 12188825"/>
              <a:gd name="connsiteY684" fmla="*/ 1922628 h 2744114"/>
              <a:gd name="connsiteX685" fmla="*/ 2032266 w 12188825"/>
              <a:gd name="connsiteY685" fmla="*/ 2744114 h 2744114"/>
              <a:gd name="connsiteX686" fmla="*/ 0 w 12188825"/>
              <a:gd name="connsiteY686" fmla="*/ 2744114 h 2744114"/>
              <a:gd name="connsiteX687" fmla="*/ 0 w 12188825"/>
              <a:gd name="connsiteY687" fmla="*/ 2238828 h 2744114"/>
              <a:gd name="connsiteX688" fmla="*/ 42902 w 12188825"/>
              <a:gd name="connsiteY688" fmla="*/ 2234062 h 2744114"/>
              <a:gd name="connsiteX689" fmla="*/ 42902 w 12188825"/>
              <a:gd name="connsiteY689" fmla="*/ 2207050 h 2744114"/>
              <a:gd name="connsiteX690" fmla="*/ 123938 w 12188825"/>
              <a:gd name="connsiteY690" fmla="*/ 2203872 h 2744114"/>
              <a:gd name="connsiteX691" fmla="*/ 115994 w 12188825"/>
              <a:gd name="connsiteY691" fmla="*/ 915234 h 2744114"/>
              <a:gd name="connsiteX692" fmla="*/ 119171 w 12188825"/>
              <a:gd name="connsiteY692" fmla="*/ 915234 h 2744114"/>
              <a:gd name="connsiteX693" fmla="*/ 127116 w 12188825"/>
              <a:gd name="connsiteY693" fmla="*/ 915234 h 2744114"/>
              <a:gd name="connsiteX694" fmla="*/ 135061 w 12188825"/>
              <a:gd name="connsiteY694" fmla="*/ 915234 h 2744114"/>
              <a:gd name="connsiteX695" fmla="*/ 139828 w 12188825"/>
              <a:gd name="connsiteY695" fmla="*/ 915234 h 2744114"/>
              <a:gd name="connsiteX696" fmla="*/ 139828 w 12188825"/>
              <a:gd name="connsiteY696" fmla="*/ 899345 h 2744114"/>
              <a:gd name="connsiteX697" fmla="*/ 150950 w 12188825"/>
              <a:gd name="connsiteY697" fmla="*/ 894578 h 2744114"/>
              <a:gd name="connsiteX698" fmla="*/ 170018 w 12188825"/>
              <a:gd name="connsiteY698" fmla="*/ 894578 h 2744114"/>
              <a:gd name="connsiteX699" fmla="*/ 192263 w 12188825"/>
              <a:gd name="connsiteY699" fmla="*/ 894578 h 2744114"/>
              <a:gd name="connsiteX700" fmla="*/ 208153 w 12188825"/>
              <a:gd name="connsiteY700" fmla="*/ 891400 h 2744114"/>
              <a:gd name="connsiteX701" fmla="*/ 208153 w 12188825"/>
              <a:gd name="connsiteY701" fmla="*/ 883455 h 2744114"/>
              <a:gd name="connsiteX702" fmla="*/ 197030 w 12188825"/>
              <a:gd name="connsiteY702" fmla="*/ 883455 h 2744114"/>
              <a:gd name="connsiteX703" fmla="*/ 166840 w 12188825"/>
              <a:gd name="connsiteY703" fmla="*/ 883455 h 2744114"/>
              <a:gd name="connsiteX704" fmla="*/ 139828 w 12188825"/>
              <a:gd name="connsiteY704" fmla="*/ 883455 h 2744114"/>
              <a:gd name="connsiteX705" fmla="*/ 119171 w 12188825"/>
              <a:gd name="connsiteY705" fmla="*/ 880277 h 2744114"/>
              <a:gd name="connsiteX706" fmla="*/ 108049 w 12188825"/>
              <a:gd name="connsiteY706" fmla="*/ 880277 h 2744114"/>
              <a:gd name="connsiteX707" fmla="*/ 104871 w 12188825"/>
              <a:gd name="connsiteY707" fmla="*/ 875510 h 2744114"/>
              <a:gd name="connsiteX708" fmla="*/ 104871 w 12188825"/>
              <a:gd name="connsiteY708" fmla="*/ 867566 h 2744114"/>
              <a:gd name="connsiteX709" fmla="*/ 115994 w 12188825"/>
              <a:gd name="connsiteY709" fmla="*/ 867566 h 2744114"/>
              <a:gd name="connsiteX710" fmla="*/ 131883 w 12188825"/>
              <a:gd name="connsiteY710" fmla="*/ 864388 h 2744114"/>
              <a:gd name="connsiteX711" fmla="*/ 158895 w 12188825"/>
              <a:gd name="connsiteY711" fmla="*/ 861210 h 2744114"/>
              <a:gd name="connsiteX712" fmla="*/ 189085 w 12188825"/>
              <a:gd name="connsiteY712" fmla="*/ 861210 h 2744114"/>
              <a:gd name="connsiteX713" fmla="*/ 208153 w 12188825"/>
              <a:gd name="connsiteY713" fmla="*/ 861210 h 2744114"/>
              <a:gd name="connsiteX714" fmla="*/ 208153 w 12188825"/>
              <a:gd name="connsiteY714" fmla="*/ 856443 h 2744114"/>
              <a:gd name="connsiteX715" fmla="*/ 204975 w 12188825"/>
              <a:gd name="connsiteY715" fmla="*/ 856443 h 2744114"/>
              <a:gd name="connsiteX716" fmla="*/ 197030 w 12188825"/>
              <a:gd name="connsiteY716" fmla="*/ 856443 h 2744114"/>
              <a:gd name="connsiteX717" fmla="*/ 192263 w 12188825"/>
              <a:gd name="connsiteY717" fmla="*/ 853265 h 2744114"/>
              <a:gd name="connsiteX718" fmla="*/ 189085 w 12188825"/>
              <a:gd name="connsiteY718" fmla="*/ 853265 h 2744114"/>
              <a:gd name="connsiteX719" fmla="*/ 189085 w 12188825"/>
              <a:gd name="connsiteY719" fmla="*/ 848498 h 2744114"/>
              <a:gd name="connsiteX720" fmla="*/ 189085 w 12188825"/>
              <a:gd name="connsiteY720" fmla="*/ 834198 h 2744114"/>
              <a:gd name="connsiteX721" fmla="*/ 189085 w 12188825"/>
              <a:gd name="connsiteY721" fmla="*/ 818308 h 2744114"/>
              <a:gd name="connsiteX722" fmla="*/ 189085 w 12188825"/>
              <a:gd name="connsiteY722" fmla="*/ 802419 h 2744114"/>
              <a:gd name="connsiteX723" fmla="*/ 189085 w 12188825"/>
              <a:gd name="connsiteY723" fmla="*/ 786529 h 2744114"/>
              <a:gd name="connsiteX724" fmla="*/ 189085 w 12188825"/>
              <a:gd name="connsiteY724" fmla="*/ 775407 h 2744114"/>
              <a:gd name="connsiteX725" fmla="*/ 189085 w 12188825"/>
              <a:gd name="connsiteY725" fmla="*/ 772229 h 2744114"/>
              <a:gd name="connsiteX726" fmla="*/ 192263 w 12188825"/>
              <a:gd name="connsiteY726" fmla="*/ 772229 h 2744114"/>
              <a:gd name="connsiteX727" fmla="*/ 200208 w 12188825"/>
              <a:gd name="connsiteY727" fmla="*/ 772229 h 2744114"/>
              <a:gd name="connsiteX728" fmla="*/ 204975 w 12188825"/>
              <a:gd name="connsiteY728" fmla="*/ 767462 h 2744114"/>
              <a:gd name="connsiteX729" fmla="*/ 197030 w 12188825"/>
              <a:gd name="connsiteY729" fmla="*/ 767462 h 2744114"/>
              <a:gd name="connsiteX730" fmla="*/ 189085 w 12188825"/>
              <a:gd name="connsiteY730" fmla="*/ 767462 h 2744114"/>
              <a:gd name="connsiteX731" fmla="*/ 177963 w 12188825"/>
              <a:gd name="connsiteY731" fmla="*/ 767462 h 2744114"/>
              <a:gd name="connsiteX732" fmla="*/ 170018 w 12188825"/>
              <a:gd name="connsiteY732" fmla="*/ 767462 h 2744114"/>
              <a:gd name="connsiteX733" fmla="*/ 162073 w 12188825"/>
              <a:gd name="connsiteY733" fmla="*/ 764284 h 2744114"/>
              <a:gd name="connsiteX734" fmla="*/ 158895 w 12188825"/>
              <a:gd name="connsiteY734" fmla="*/ 764284 h 2744114"/>
              <a:gd name="connsiteX735" fmla="*/ 150950 w 12188825"/>
              <a:gd name="connsiteY735" fmla="*/ 764284 h 2744114"/>
              <a:gd name="connsiteX736" fmla="*/ 135061 w 12188825"/>
              <a:gd name="connsiteY736" fmla="*/ 756339 h 2744114"/>
              <a:gd name="connsiteX737" fmla="*/ 127116 w 12188825"/>
              <a:gd name="connsiteY737" fmla="*/ 756339 h 2744114"/>
              <a:gd name="connsiteX738" fmla="*/ 127116 w 12188825"/>
              <a:gd name="connsiteY738" fmla="*/ 753161 h 2744114"/>
              <a:gd name="connsiteX739" fmla="*/ 127116 w 12188825"/>
              <a:gd name="connsiteY739" fmla="*/ 745217 h 2744114"/>
              <a:gd name="connsiteX740" fmla="*/ 146184 w 12188825"/>
              <a:gd name="connsiteY740" fmla="*/ 732505 h 2744114"/>
              <a:gd name="connsiteX741" fmla="*/ 154128 w 12188825"/>
              <a:gd name="connsiteY741" fmla="*/ 729327 h 2744114"/>
              <a:gd name="connsiteX742" fmla="*/ 166840 w 12188825"/>
              <a:gd name="connsiteY742" fmla="*/ 729327 h 2744114"/>
              <a:gd name="connsiteX743" fmla="*/ 185907 w 12188825"/>
              <a:gd name="connsiteY743" fmla="*/ 726149 h 2744114"/>
              <a:gd name="connsiteX744" fmla="*/ 192263 w 12188825"/>
              <a:gd name="connsiteY744" fmla="*/ 726149 h 2744114"/>
              <a:gd name="connsiteX745" fmla="*/ 197030 w 12188825"/>
              <a:gd name="connsiteY745" fmla="*/ 721382 h 2744114"/>
              <a:gd name="connsiteX746" fmla="*/ 204975 w 12188825"/>
              <a:gd name="connsiteY746" fmla="*/ 718204 h 2744114"/>
              <a:gd name="connsiteX747" fmla="*/ 208153 w 12188825"/>
              <a:gd name="connsiteY747" fmla="*/ 713438 h 2744114"/>
              <a:gd name="connsiteX748" fmla="*/ 216097 w 12188825"/>
              <a:gd name="connsiteY748" fmla="*/ 710260 h 2744114"/>
              <a:gd name="connsiteX749" fmla="*/ 219275 w 12188825"/>
              <a:gd name="connsiteY749" fmla="*/ 702315 h 2744114"/>
              <a:gd name="connsiteX750" fmla="*/ 224042 w 12188825"/>
              <a:gd name="connsiteY750" fmla="*/ 699137 h 2744114"/>
              <a:gd name="connsiteX751" fmla="*/ 224042 w 12188825"/>
              <a:gd name="connsiteY751" fmla="*/ 691192 h 2744114"/>
              <a:gd name="connsiteX752" fmla="*/ 227220 w 12188825"/>
              <a:gd name="connsiteY752" fmla="*/ 683248 h 2744114"/>
              <a:gd name="connsiteX753" fmla="*/ 231987 w 12188825"/>
              <a:gd name="connsiteY753" fmla="*/ 683248 h 2744114"/>
              <a:gd name="connsiteX754" fmla="*/ 231987 w 12188825"/>
              <a:gd name="connsiteY754" fmla="*/ 478273 h 2744114"/>
              <a:gd name="connsiteX755" fmla="*/ 235165 w 12188825"/>
              <a:gd name="connsiteY755" fmla="*/ 475095 h 2744114"/>
              <a:gd name="connsiteX756" fmla="*/ 235165 w 12188825"/>
              <a:gd name="connsiteY756" fmla="*/ 320967 h 2744114"/>
              <a:gd name="connsiteX757" fmla="*/ 239932 w 12188825"/>
              <a:gd name="connsiteY757" fmla="*/ 320967 h 2744114"/>
              <a:gd name="connsiteX758" fmla="*/ 239932 w 12188825"/>
              <a:gd name="connsiteY758" fmla="*/ 192262 h 2744114"/>
              <a:gd name="connsiteX759" fmla="*/ 243109 w 12188825"/>
              <a:gd name="connsiteY759" fmla="*/ 189085 h 2744114"/>
              <a:gd name="connsiteX760" fmla="*/ 243109 w 12188825"/>
              <a:gd name="connsiteY760" fmla="*/ 92159 h 2744114"/>
              <a:gd name="connsiteX761" fmla="*/ 3648228 w 12188825"/>
              <a:gd name="connsiteY761" fmla="*/ 0 h 2744114"/>
              <a:gd name="connsiteX762" fmla="*/ 3651405 w 12188825"/>
              <a:gd name="connsiteY762" fmla="*/ 0 h 2744114"/>
              <a:gd name="connsiteX763" fmla="*/ 3651405 w 12188825"/>
              <a:gd name="connsiteY763" fmla="*/ 19067 h 2744114"/>
              <a:gd name="connsiteX764" fmla="*/ 3651405 w 12188825"/>
              <a:gd name="connsiteY764" fmla="*/ 146183 h 2744114"/>
              <a:gd name="connsiteX765" fmla="*/ 3664117 w 12188825"/>
              <a:gd name="connsiteY765" fmla="*/ 146183 h 2744114"/>
              <a:gd name="connsiteX766" fmla="*/ 3664117 w 12188825"/>
              <a:gd name="connsiteY766" fmla="*/ 0 h 2744114"/>
              <a:gd name="connsiteX767" fmla="*/ 3667295 w 12188825"/>
              <a:gd name="connsiteY767" fmla="*/ 0 h 2744114"/>
              <a:gd name="connsiteX768" fmla="*/ 3670473 w 12188825"/>
              <a:gd name="connsiteY768" fmla="*/ 19067 h 2744114"/>
              <a:gd name="connsiteX769" fmla="*/ 3670473 w 12188825"/>
              <a:gd name="connsiteY769" fmla="*/ 146183 h 2744114"/>
              <a:gd name="connsiteX770" fmla="*/ 3683185 w 12188825"/>
              <a:gd name="connsiteY770" fmla="*/ 146183 h 2744114"/>
              <a:gd name="connsiteX771" fmla="*/ 3683185 w 12188825"/>
              <a:gd name="connsiteY771" fmla="*/ 0 h 2744114"/>
              <a:gd name="connsiteX772" fmla="*/ 3686362 w 12188825"/>
              <a:gd name="connsiteY772" fmla="*/ 0 h 2744114"/>
              <a:gd name="connsiteX773" fmla="*/ 3686362 w 12188825"/>
              <a:gd name="connsiteY773" fmla="*/ 19067 h 2744114"/>
              <a:gd name="connsiteX774" fmla="*/ 3686362 w 12188825"/>
              <a:gd name="connsiteY774" fmla="*/ 146183 h 2744114"/>
              <a:gd name="connsiteX775" fmla="*/ 3697485 w 12188825"/>
              <a:gd name="connsiteY775" fmla="*/ 146183 h 2744114"/>
              <a:gd name="connsiteX776" fmla="*/ 3697485 w 12188825"/>
              <a:gd name="connsiteY776" fmla="*/ 0 h 2744114"/>
              <a:gd name="connsiteX777" fmla="*/ 3705430 w 12188825"/>
              <a:gd name="connsiteY777" fmla="*/ 0 h 2744114"/>
              <a:gd name="connsiteX778" fmla="*/ 3705430 w 12188825"/>
              <a:gd name="connsiteY778" fmla="*/ 19067 h 2744114"/>
              <a:gd name="connsiteX779" fmla="*/ 3705430 w 12188825"/>
              <a:gd name="connsiteY779" fmla="*/ 146183 h 2744114"/>
              <a:gd name="connsiteX780" fmla="*/ 3718141 w 12188825"/>
              <a:gd name="connsiteY780" fmla="*/ 146183 h 2744114"/>
              <a:gd name="connsiteX781" fmla="*/ 3718141 w 12188825"/>
              <a:gd name="connsiteY781" fmla="*/ 0 h 2744114"/>
              <a:gd name="connsiteX782" fmla="*/ 3721319 w 12188825"/>
              <a:gd name="connsiteY782" fmla="*/ 0 h 2744114"/>
              <a:gd name="connsiteX783" fmla="*/ 3721319 w 12188825"/>
              <a:gd name="connsiteY783" fmla="*/ 19067 h 2744114"/>
              <a:gd name="connsiteX784" fmla="*/ 3721319 w 12188825"/>
              <a:gd name="connsiteY784" fmla="*/ 146183 h 2744114"/>
              <a:gd name="connsiteX785" fmla="*/ 3737209 w 12188825"/>
              <a:gd name="connsiteY785" fmla="*/ 146183 h 2744114"/>
              <a:gd name="connsiteX786" fmla="*/ 3737209 w 12188825"/>
              <a:gd name="connsiteY786" fmla="*/ 127116 h 2744114"/>
              <a:gd name="connsiteX787" fmla="*/ 3748331 w 12188825"/>
              <a:gd name="connsiteY787" fmla="*/ 127116 h 2744114"/>
              <a:gd name="connsiteX788" fmla="*/ 3748331 w 12188825"/>
              <a:gd name="connsiteY788" fmla="*/ 200207 h 2744114"/>
              <a:gd name="connsiteX789" fmla="*/ 3748331 w 12188825"/>
              <a:gd name="connsiteY789" fmla="*/ 421071 h 2744114"/>
              <a:gd name="connsiteX790" fmla="*/ 3929472 w 12188825"/>
              <a:gd name="connsiteY790" fmla="*/ 421071 h 2744114"/>
              <a:gd name="connsiteX791" fmla="*/ 3929472 w 12188825"/>
              <a:gd name="connsiteY791" fmla="*/ 424249 h 2744114"/>
              <a:gd name="connsiteX792" fmla="*/ 3929472 w 12188825"/>
              <a:gd name="connsiteY792" fmla="*/ 451261 h 2744114"/>
              <a:gd name="connsiteX793" fmla="*/ 3929472 w 12188825"/>
              <a:gd name="connsiteY793" fmla="*/ 462384 h 2744114"/>
              <a:gd name="connsiteX794" fmla="*/ 3929472 w 12188825"/>
              <a:gd name="connsiteY794" fmla="*/ 483040 h 2744114"/>
              <a:gd name="connsiteX795" fmla="*/ 4067708 w 12188825"/>
              <a:gd name="connsiteY795" fmla="*/ 483040 h 2744114"/>
              <a:gd name="connsiteX796" fmla="*/ 4067708 w 12188825"/>
              <a:gd name="connsiteY796" fmla="*/ 483040 h 2744114"/>
              <a:gd name="connsiteX797" fmla="*/ 4113788 w 12188825"/>
              <a:gd name="connsiteY797" fmla="*/ 483040 h 2744114"/>
              <a:gd name="connsiteX798" fmla="*/ 4113788 w 12188825"/>
              <a:gd name="connsiteY798" fmla="*/ 489396 h 2744114"/>
              <a:gd name="connsiteX799" fmla="*/ 4113788 w 12188825"/>
              <a:gd name="connsiteY799" fmla="*/ 497340 h 2744114"/>
              <a:gd name="connsiteX800" fmla="*/ 4113788 w 12188825"/>
              <a:gd name="connsiteY800" fmla="*/ 524352 h 2744114"/>
              <a:gd name="connsiteX801" fmla="*/ 4113788 w 12188825"/>
              <a:gd name="connsiteY801" fmla="*/ 532297 h 2744114"/>
              <a:gd name="connsiteX802" fmla="*/ 4113788 w 12188825"/>
              <a:gd name="connsiteY802" fmla="*/ 564076 h 2744114"/>
              <a:gd name="connsiteX803" fmla="*/ 4113788 w 12188825"/>
              <a:gd name="connsiteY803" fmla="*/ 648290 h 2744114"/>
              <a:gd name="connsiteX804" fmla="*/ 4136033 w 12188825"/>
              <a:gd name="connsiteY804" fmla="*/ 648290 h 2744114"/>
              <a:gd name="connsiteX805" fmla="*/ 4252026 w 12188825"/>
              <a:gd name="connsiteY805" fmla="*/ 656235 h 2744114"/>
              <a:gd name="connsiteX806" fmla="*/ 4352130 w 12188825"/>
              <a:gd name="connsiteY806" fmla="*/ 664180 h 2744114"/>
              <a:gd name="connsiteX807" fmla="*/ 4352130 w 12188825"/>
              <a:gd name="connsiteY807" fmla="*/ 756339 h 2744114"/>
              <a:gd name="connsiteX808" fmla="*/ 4355307 w 12188825"/>
              <a:gd name="connsiteY808" fmla="*/ 756339 h 2744114"/>
              <a:gd name="connsiteX809" fmla="*/ 4355307 w 12188825"/>
              <a:gd name="connsiteY809" fmla="*/ 759517 h 2744114"/>
              <a:gd name="connsiteX810" fmla="*/ 4352130 w 12188825"/>
              <a:gd name="connsiteY810" fmla="*/ 764284 h 2744114"/>
              <a:gd name="connsiteX811" fmla="*/ 4352130 w 12188825"/>
              <a:gd name="connsiteY811" fmla="*/ 821486 h 2744114"/>
              <a:gd name="connsiteX812" fmla="*/ 4355307 w 12188825"/>
              <a:gd name="connsiteY812" fmla="*/ 821486 h 2744114"/>
              <a:gd name="connsiteX813" fmla="*/ 4352130 w 12188825"/>
              <a:gd name="connsiteY813" fmla="*/ 829431 h 2744114"/>
              <a:gd name="connsiteX814" fmla="*/ 4352130 w 12188825"/>
              <a:gd name="connsiteY814" fmla="*/ 883455 h 2744114"/>
              <a:gd name="connsiteX815" fmla="*/ 4355307 w 12188825"/>
              <a:gd name="connsiteY815" fmla="*/ 883455 h 2744114"/>
              <a:gd name="connsiteX816" fmla="*/ 4355307 w 12188825"/>
              <a:gd name="connsiteY816" fmla="*/ 888222 h 2744114"/>
              <a:gd name="connsiteX817" fmla="*/ 4352130 w 12188825"/>
              <a:gd name="connsiteY817" fmla="*/ 891400 h 2744114"/>
              <a:gd name="connsiteX818" fmla="*/ 4352130 w 12188825"/>
              <a:gd name="connsiteY818" fmla="*/ 1004215 h 2744114"/>
              <a:gd name="connsiteX819" fmla="*/ 4387086 w 12188825"/>
              <a:gd name="connsiteY819" fmla="*/ 1004215 h 2744114"/>
              <a:gd name="connsiteX820" fmla="*/ 4387086 w 12188825"/>
              <a:gd name="connsiteY820" fmla="*/ 853265 h 2744114"/>
              <a:gd name="connsiteX821" fmla="*/ 4487190 w 12188825"/>
              <a:gd name="connsiteY821" fmla="*/ 853265 h 2744114"/>
              <a:gd name="connsiteX822" fmla="*/ 4487190 w 12188825"/>
              <a:gd name="connsiteY822" fmla="*/ 918412 h 2744114"/>
              <a:gd name="connsiteX823" fmla="*/ 4579349 w 12188825"/>
              <a:gd name="connsiteY823" fmla="*/ 918412 h 2744114"/>
              <a:gd name="connsiteX824" fmla="*/ 4579349 w 12188825"/>
              <a:gd name="connsiteY824" fmla="*/ 1004215 h 2744114"/>
              <a:gd name="connsiteX825" fmla="*/ 4674686 w 12188825"/>
              <a:gd name="connsiteY825" fmla="*/ 1004215 h 2744114"/>
              <a:gd name="connsiteX826" fmla="*/ 4674686 w 12188825"/>
              <a:gd name="connsiteY826" fmla="*/ 1334717 h 2744114"/>
              <a:gd name="connsiteX827" fmla="*/ 4679453 w 12188825"/>
              <a:gd name="connsiteY827" fmla="*/ 1334717 h 2744114"/>
              <a:gd name="connsiteX828" fmla="*/ 4679453 w 12188825"/>
              <a:gd name="connsiteY828" fmla="*/ 1331539 h 2744114"/>
              <a:gd name="connsiteX829" fmla="*/ 4720766 w 12188825"/>
              <a:gd name="connsiteY829" fmla="*/ 1328361 h 2744114"/>
              <a:gd name="connsiteX830" fmla="*/ 4720766 w 12188825"/>
              <a:gd name="connsiteY830" fmla="*/ 1296582 h 2744114"/>
              <a:gd name="connsiteX831" fmla="*/ 4760489 w 12188825"/>
              <a:gd name="connsiteY831" fmla="*/ 1293404 h 2744114"/>
              <a:gd name="connsiteX832" fmla="*/ 4760489 w 12188825"/>
              <a:gd name="connsiteY832" fmla="*/ 1266392 h 2744114"/>
              <a:gd name="connsiteX833" fmla="*/ 4798624 w 12188825"/>
              <a:gd name="connsiteY833" fmla="*/ 1258447 h 2744114"/>
              <a:gd name="connsiteX834" fmla="*/ 4798624 w 12188825"/>
              <a:gd name="connsiteY834" fmla="*/ 1231435 h 2744114"/>
              <a:gd name="connsiteX835" fmla="*/ 4833581 w 12188825"/>
              <a:gd name="connsiteY835" fmla="*/ 1223490 h 2744114"/>
              <a:gd name="connsiteX836" fmla="*/ 4833581 w 12188825"/>
              <a:gd name="connsiteY836" fmla="*/ 1196478 h 2744114"/>
              <a:gd name="connsiteX837" fmla="*/ 4879660 w 12188825"/>
              <a:gd name="connsiteY837" fmla="*/ 1188533 h 2744114"/>
              <a:gd name="connsiteX838" fmla="*/ 4955930 w 12188825"/>
              <a:gd name="connsiteY838" fmla="*/ 1188533 h 2744114"/>
              <a:gd name="connsiteX839" fmla="*/ 5017899 w 12188825"/>
              <a:gd name="connsiteY839" fmla="*/ 1196478 h 2744114"/>
              <a:gd name="connsiteX840" fmla="*/ 5021077 w 12188825"/>
              <a:gd name="connsiteY840" fmla="*/ 1207600 h 2744114"/>
              <a:gd name="connsiteX841" fmla="*/ 5025844 w 12188825"/>
              <a:gd name="connsiteY841" fmla="*/ 1226668 h 2744114"/>
              <a:gd name="connsiteX842" fmla="*/ 5048089 w 12188825"/>
              <a:gd name="connsiteY842" fmla="*/ 1231435 h 2744114"/>
              <a:gd name="connsiteX843" fmla="*/ 5060800 w 12188825"/>
              <a:gd name="connsiteY843" fmla="*/ 1247324 h 2744114"/>
              <a:gd name="connsiteX844" fmla="*/ 5060800 w 12188825"/>
              <a:gd name="connsiteY844" fmla="*/ 1261625 h 2744114"/>
              <a:gd name="connsiteX845" fmla="*/ 5083046 w 12188825"/>
              <a:gd name="connsiteY845" fmla="*/ 1266392 h 2744114"/>
              <a:gd name="connsiteX846" fmla="*/ 5094168 w 12188825"/>
              <a:gd name="connsiteY846" fmla="*/ 1280692 h 2744114"/>
              <a:gd name="connsiteX847" fmla="*/ 5094168 w 12188825"/>
              <a:gd name="connsiteY847" fmla="*/ 1296582 h 2744114"/>
              <a:gd name="connsiteX848" fmla="*/ 5118003 w 12188825"/>
              <a:gd name="connsiteY848" fmla="*/ 1301349 h 2744114"/>
              <a:gd name="connsiteX849" fmla="*/ 5129125 w 12188825"/>
              <a:gd name="connsiteY849" fmla="*/ 1320416 h 2744114"/>
              <a:gd name="connsiteX850" fmla="*/ 5129125 w 12188825"/>
              <a:gd name="connsiteY850" fmla="*/ 1331539 h 2744114"/>
              <a:gd name="connsiteX851" fmla="*/ 5160904 w 12188825"/>
              <a:gd name="connsiteY851" fmla="*/ 1334717 h 2744114"/>
              <a:gd name="connsiteX852" fmla="*/ 5164082 w 12188825"/>
              <a:gd name="connsiteY852" fmla="*/ 1339484 h 2744114"/>
              <a:gd name="connsiteX853" fmla="*/ 5191094 w 12188825"/>
              <a:gd name="connsiteY853" fmla="*/ 1334717 h 2744114"/>
              <a:gd name="connsiteX854" fmla="*/ 5280075 w 12188825"/>
              <a:gd name="connsiteY854" fmla="*/ 1347428 h 2744114"/>
              <a:gd name="connsiteX855" fmla="*/ 5280075 w 12188825"/>
              <a:gd name="connsiteY855" fmla="*/ 1436409 h 2744114"/>
              <a:gd name="connsiteX856" fmla="*/ 5283253 w 12188825"/>
              <a:gd name="connsiteY856" fmla="*/ 1874959 h 2744114"/>
              <a:gd name="connsiteX857" fmla="*/ 5402425 w 12188825"/>
              <a:gd name="connsiteY857" fmla="*/ 1874959 h 2744114"/>
              <a:gd name="connsiteX858" fmla="*/ 5402425 w 12188825"/>
              <a:gd name="connsiteY858" fmla="*/ 1428465 h 2744114"/>
              <a:gd name="connsiteX859" fmla="*/ 5402425 w 12188825"/>
              <a:gd name="connsiteY859" fmla="*/ 1331539 h 2744114"/>
              <a:gd name="connsiteX860" fmla="*/ 5486639 w 12188825"/>
              <a:gd name="connsiteY860" fmla="*/ 1320416 h 2744114"/>
              <a:gd name="connsiteX861" fmla="*/ 5518418 w 12188825"/>
              <a:gd name="connsiteY861" fmla="*/ 1323594 h 2744114"/>
              <a:gd name="connsiteX862" fmla="*/ 5521595 w 12188825"/>
              <a:gd name="connsiteY862" fmla="*/ 1320416 h 2744114"/>
              <a:gd name="connsiteX863" fmla="*/ 5556552 w 12188825"/>
              <a:gd name="connsiteY863" fmla="*/ 1315649 h 2744114"/>
              <a:gd name="connsiteX864" fmla="*/ 5556552 w 12188825"/>
              <a:gd name="connsiteY864" fmla="*/ 1304527 h 2744114"/>
              <a:gd name="connsiteX865" fmla="*/ 5559730 w 12188825"/>
              <a:gd name="connsiteY865" fmla="*/ 1285459 h 2744114"/>
              <a:gd name="connsiteX866" fmla="*/ 5591509 w 12188825"/>
              <a:gd name="connsiteY866" fmla="*/ 1280692 h 2744114"/>
              <a:gd name="connsiteX867" fmla="*/ 5591509 w 12188825"/>
              <a:gd name="connsiteY867" fmla="*/ 1269570 h 2744114"/>
              <a:gd name="connsiteX868" fmla="*/ 5599454 w 12188825"/>
              <a:gd name="connsiteY868" fmla="*/ 1250502 h 2744114"/>
              <a:gd name="connsiteX869" fmla="*/ 5626466 w 12188825"/>
              <a:gd name="connsiteY869" fmla="*/ 1247324 h 2744114"/>
              <a:gd name="connsiteX870" fmla="*/ 5629644 w 12188825"/>
              <a:gd name="connsiteY870" fmla="*/ 1231435 h 2744114"/>
              <a:gd name="connsiteX871" fmla="*/ 5632822 w 12188825"/>
              <a:gd name="connsiteY871" fmla="*/ 1215545 h 2744114"/>
              <a:gd name="connsiteX872" fmla="*/ 5664601 w 12188825"/>
              <a:gd name="connsiteY872" fmla="*/ 1212367 h 2744114"/>
              <a:gd name="connsiteX873" fmla="*/ 5664601 w 12188825"/>
              <a:gd name="connsiteY873" fmla="*/ 1193300 h 2744114"/>
              <a:gd name="connsiteX874" fmla="*/ 5667779 w 12188825"/>
              <a:gd name="connsiteY874" fmla="*/ 1180588 h 2744114"/>
              <a:gd name="connsiteX875" fmla="*/ 5724981 w 12188825"/>
              <a:gd name="connsiteY875" fmla="*/ 1172644 h 2744114"/>
              <a:gd name="connsiteX876" fmla="*/ 5806017 w 12188825"/>
              <a:gd name="connsiteY876" fmla="*/ 1172644 h 2744114"/>
              <a:gd name="connsiteX877" fmla="*/ 5856864 w 12188825"/>
              <a:gd name="connsiteY877" fmla="*/ 1180588 h 2744114"/>
              <a:gd name="connsiteX878" fmla="*/ 5852097 w 12188825"/>
              <a:gd name="connsiteY878" fmla="*/ 1212367 h 2744114"/>
              <a:gd name="connsiteX879" fmla="*/ 5891820 w 12188825"/>
              <a:gd name="connsiteY879" fmla="*/ 1215545 h 2744114"/>
              <a:gd name="connsiteX880" fmla="*/ 5891820 w 12188825"/>
              <a:gd name="connsiteY880" fmla="*/ 1247324 h 2744114"/>
              <a:gd name="connsiteX881" fmla="*/ 5929955 w 12188825"/>
              <a:gd name="connsiteY881" fmla="*/ 1250502 h 2744114"/>
              <a:gd name="connsiteX882" fmla="*/ 5929955 w 12188825"/>
              <a:gd name="connsiteY882" fmla="*/ 1280692 h 2744114"/>
              <a:gd name="connsiteX883" fmla="*/ 5968090 w 12188825"/>
              <a:gd name="connsiteY883" fmla="*/ 1285459 h 2744114"/>
              <a:gd name="connsiteX884" fmla="*/ 5968090 w 12188825"/>
              <a:gd name="connsiteY884" fmla="*/ 1315649 h 2744114"/>
              <a:gd name="connsiteX885" fmla="*/ 6014169 w 12188825"/>
              <a:gd name="connsiteY885" fmla="*/ 1320416 h 2744114"/>
              <a:gd name="connsiteX886" fmla="*/ 6010992 w 12188825"/>
              <a:gd name="connsiteY886" fmla="*/ 1328361 h 2744114"/>
              <a:gd name="connsiteX887" fmla="*/ 6041182 w 12188825"/>
              <a:gd name="connsiteY887" fmla="*/ 1323594 h 2744114"/>
              <a:gd name="connsiteX888" fmla="*/ 6095206 w 12188825"/>
              <a:gd name="connsiteY888" fmla="*/ 1331539 h 2744114"/>
              <a:gd name="connsiteX889" fmla="*/ 6095206 w 12188825"/>
              <a:gd name="connsiteY889" fmla="*/ 2744114 h 2744114"/>
              <a:gd name="connsiteX890" fmla="*/ 4067710 w 12188825"/>
              <a:gd name="connsiteY890" fmla="*/ 2744114 h 2744114"/>
              <a:gd name="connsiteX891" fmla="*/ 4067708 w 12188825"/>
              <a:gd name="connsiteY891" fmla="*/ 2744114 h 2744114"/>
              <a:gd name="connsiteX892" fmla="*/ 2032266 w 12188825"/>
              <a:gd name="connsiteY892" fmla="*/ 2744114 h 2744114"/>
              <a:gd name="connsiteX893" fmla="*/ 2032266 w 12188825"/>
              <a:gd name="connsiteY893" fmla="*/ 1922628 h 2744114"/>
              <a:gd name="connsiteX894" fmla="*/ 2067223 w 12188825"/>
              <a:gd name="connsiteY894" fmla="*/ 1914683 h 2744114"/>
              <a:gd name="connsiteX895" fmla="*/ 2254719 w 12188825"/>
              <a:gd name="connsiteY895" fmla="*/ 1895616 h 2744114"/>
              <a:gd name="connsiteX896" fmla="*/ 2286498 w 12188825"/>
              <a:gd name="connsiteY896" fmla="*/ 1895616 h 2744114"/>
              <a:gd name="connsiteX897" fmla="*/ 2459694 w 12188825"/>
              <a:gd name="connsiteY897" fmla="*/ 1901972 h 2744114"/>
              <a:gd name="connsiteX898" fmla="*/ 2489884 w 12188825"/>
              <a:gd name="connsiteY898" fmla="*/ 1906738 h 2744114"/>
              <a:gd name="connsiteX899" fmla="*/ 2528019 w 12188825"/>
              <a:gd name="connsiteY899" fmla="*/ 1909916 h 2744114"/>
              <a:gd name="connsiteX900" fmla="*/ 2543908 w 12188825"/>
              <a:gd name="connsiteY900" fmla="*/ 1887671 h 2744114"/>
              <a:gd name="connsiteX901" fmla="*/ 2559797 w 12188825"/>
              <a:gd name="connsiteY901" fmla="*/ 1874959 h 2744114"/>
              <a:gd name="connsiteX902" fmla="*/ 2620178 w 12188825"/>
              <a:gd name="connsiteY902" fmla="*/ 1906738 h 2744114"/>
              <a:gd name="connsiteX903" fmla="*/ 2620178 w 12188825"/>
              <a:gd name="connsiteY903" fmla="*/ 1917861 h 2744114"/>
              <a:gd name="connsiteX904" fmla="*/ 2624944 w 12188825"/>
              <a:gd name="connsiteY904" fmla="*/ 1906738 h 2744114"/>
              <a:gd name="connsiteX905" fmla="*/ 2686913 w 12188825"/>
              <a:gd name="connsiteY905" fmla="*/ 1874959 h 2744114"/>
              <a:gd name="connsiteX906" fmla="*/ 2701214 w 12188825"/>
              <a:gd name="connsiteY906" fmla="*/ 1887671 h 2744114"/>
              <a:gd name="connsiteX907" fmla="*/ 2717103 w 12188825"/>
              <a:gd name="connsiteY907" fmla="*/ 1909916 h 2744114"/>
              <a:gd name="connsiteX908" fmla="*/ 2720281 w 12188825"/>
              <a:gd name="connsiteY908" fmla="*/ 1909916 h 2744114"/>
              <a:gd name="connsiteX909" fmla="*/ 2760005 w 12188825"/>
              <a:gd name="connsiteY909" fmla="*/ 1906738 h 2744114"/>
              <a:gd name="connsiteX910" fmla="*/ 2787017 w 12188825"/>
              <a:gd name="connsiteY910" fmla="*/ 1901972 h 2744114"/>
              <a:gd name="connsiteX911" fmla="*/ 2847397 w 12188825"/>
              <a:gd name="connsiteY911" fmla="*/ 1898794 h 2744114"/>
              <a:gd name="connsiteX912" fmla="*/ 2847397 w 12188825"/>
              <a:gd name="connsiteY912" fmla="*/ 818308 h 2744114"/>
              <a:gd name="connsiteX913" fmla="*/ 2917311 w 12188825"/>
              <a:gd name="connsiteY913" fmla="*/ 818308 h 2744114"/>
              <a:gd name="connsiteX914" fmla="*/ 2917311 w 12188825"/>
              <a:gd name="connsiteY914" fmla="*/ 613334 h 2744114"/>
              <a:gd name="connsiteX915" fmla="*/ 2998347 w 12188825"/>
              <a:gd name="connsiteY915" fmla="*/ 613334 h 2744114"/>
              <a:gd name="connsiteX916" fmla="*/ 2998347 w 12188825"/>
              <a:gd name="connsiteY916" fmla="*/ 818308 h 2744114"/>
              <a:gd name="connsiteX917" fmla="*/ 3174721 w 12188825"/>
              <a:gd name="connsiteY917" fmla="*/ 818308 h 2744114"/>
              <a:gd name="connsiteX918" fmla="*/ 3174721 w 12188825"/>
              <a:gd name="connsiteY918" fmla="*/ 613334 h 2744114"/>
              <a:gd name="connsiteX919" fmla="*/ 3217622 w 12188825"/>
              <a:gd name="connsiteY919" fmla="*/ 613334 h 2744114"/>
              <a:gd name="connsiteX920" fmla="*/ 3217622 w 12188825"/>
              <a:gd name="connsiteY920" fmla="*/ 818308 h 2744114"/>
              <a:gd name="connsiteX921" fmla="*/ 3325671 w 12188825"/>
              <a:gd name="connsiteY921" fmla="*/ 818308 h 2744114"/>
              <a:gd name="connsiteX922" fmla="*/ 3325671 w 12188825"/>
              <a:gd name="connsiteY922" fmla="*/ 1172644 h 2744114"/>
              <a:gd name="connsiteX923" fmla="*/ 3513167 w 12188825"/>
              <a:gd name="connsiteY923" fmla="*/ 1172644 h 2744114"/>
              <a:gd name="connsiteX924" fmla="*/ 3513167 w 12188825"/>
              <a:gd name="connsiteY924" fmla="*/ 656235 h 2744114"/>
              <a:gd name="connsiteX925" fmla="*/ 3570369 w 12188825"/>
              <a:gd name="connsiteY925" fmla="*/ 656235 h 2744114"/>
              <a:gd name="connsiteX926" fmla="*/ 3570369 w 12188825"/>
              <a:gd name="connsiteY926" fmla="*/ 640346 h 2744114"/>
              <a:gd name="connsiteX927" fmla="*/ 3575136 w 12188825"/>
              <a:gd name="connsiteY927" fmla="*/ 640346 h 2744114"/>
              <a:gd name="connsiteX928" fmla="*/ 3575136 w 12188825"/>
              <a:gd name="connsiteY928" fmla="*/ 564076 h 2744114"/>
              <a:gd name="connsiteX929" fmla="*/ 3575136 w 12188825"/>
              <a:gd name="connsiteY929" fmla="*/ 532298 h 2744114"/>
              <a:gd name="connsiteX930" fmla="*/ 3575136 w 12188825"/>
              <a:gd name="connsiteY930" fmla="*/ 529120 h 2744114"/>
              <a:gd name="connsiteX931" fmla="*/ 3575136 w 12188825"/>
              <a:gd name="connsiteY931" fmla="*/ 497341 h 2744114"/>
              <a:gd name="connsiteX932" fmla="*/ 3575136 w 12188825"/>
              <a:gd name="connsiteY932" fmla="*/ 489396 h 2744114"/>
              <a:gd name="connsiteX933" fmla="*/ 3575136 w 12188825"/>
              <a:gd name="connsiteY933" fmla="*/ 483040 h 2744114"/>
              <a:gd name="connsiteX934" fmla="*/ 3621216 w 12188825"/>
              <a:gd name="connsiteY934" fmla="*/ 483040 h 2744114"/>
              <a:gd name="connsiteX935" fmla="*/ 3621216 w 12188825"/>
              <a:gd name="connsiteY935" fmla="*/ 448083 h 2744114"/>
              <a:gd name="connsiteX936" fmla="*/ 3621216 w 12188825"/>
              <a:gd name="connsiteY936" fmla="*/ 435372 h 2744114"/>
              <a:gd name="connsiteX937" fmla="*/ 3621216 w 12188825"/>
              <a:gd name="connsiteY937" fmla="*/ 408360 h 2744114"/>
              <a:gd name="connsiteX938" fmla="*/ 3621216 w 12188825"/>
              <a:gd name="connsiteY938" fmla="*/ 402004 h 2744114"/>
              <a:gd name="connsiteX939" fmla="*/ 3621216 w 12188825"/>
              <a:gd name="connsiteY939" fmla="*/ 127116 h 2744114"/>
              <a:gd name="connsiteX940" fmla="*/ 3632338 w 12188825"/>
              <a:gd name="connsiteY940" fmla="*/ 127116 h 2744114"/>
              <a:gd name="connsiteX941" fmla="*/ 3637105 w 12188825"/>
              <a:gd name="connsiteY941" fmla="*/ 146183 h 2744114"/>
              <a:gd name="connsiteX942" fmla="*/ 3648228 w 12188825"/>
              <a:gd name="connsiteY942" fmla="*/ 146183 h 274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</a:cxnLst>
            <a:rect l="l" t="t" r="r" b="b"/>
            <a:pathLst>
              <a:path w="12188825" h="2744114">
                <a:moveTo>
                  <a:pt x="292367" y="1833647"/>
                </a:moveTo>
                <a:lnTo>
                  <a:pt x="292367" y="1971885"/>
                </a:lnTo>
                <a:lnTo>
                  <a:pt x="316201" y="1976652"/>
                </a:lnTo>
                <a:lnTo>
                  <a:pt x="319379" y="1976652"/>
                </a:lnTo>
                <a:lnTo>
                  <a:pt x="316201" y="1833647"/>
                </a:lnTo>
                <a:lnTo>
                  <a:pt x="313023" y="1833647"/>
                </a:lnTo>
                <a:close/>
                <a:moveTo>
                  <a:pt x="192263" y="1828880"/>
                </a:moveTo>
                <a:lnTo>
                  <a:pt x="192263" y="1976652"/>
                </a:lnTo>
                <a:lnTo>
                  <a:pt x="204975" y="1971885"/>
                </a:lnTo>
                <a:lnTo>
                  <a:pt x="224042" y="1971885"/>
                </a:lnTo>
                <a:lnTo>
                  <a:pt x="224042" y="1828880"/>
                </a:lnTo>
                <a:lnTo>
                  <a:pt x="216097" y="1828880"/>
                </a:lnTo>
                <a:lnTo>
                  <a:pt x="200208" y="1828880"/>
                </a:lnTo>
                <a:close/>
                <a:moveTo>
                  <a:pt x="292367" y="1609605"/>
                </a:moveTo>
                <a:lnTo>
                  <a:pt x="292367" y="1790745"/>
                </a:lnTo>
                <a:lnTo>
                  <a:pt x="305078" y="1790745"/>
                </a:lnTo>
                <a:lnTo>
                  <a:pt x="316201" y="1790745"/>
                </a:lnTo>
                <a:lnTo>
                  <a:pt x="316201" y="1609605"/>
                </a:lnTo>
                <a:lnTo>
                  <a:pt x="308256" y="1609605"/>
                </a:lnTo>
                <a:close/>
                <a:moveTo>
                  <a:pt x="189085" y="1609605"/>
                </a:moveTo>
                <a:lnTo>
                  <a:pt x="192263" y="1793923"/>
                </a:lnTo>
                <a:lnTo>
                  <a:pt x="204975" y="1790745"/>
                </a:lnTo>
                <a:lnTo>
                  <a:pt x="219275" y="1790745"/>
                </a:lnTo>
                <a:lnTo>
                  <a:pt x="224042" y="1790745"/>
                </a:lnTo>
                <a:lnTo>
                  <a:pt x="224042" y="1609605"/>
                </a:lnTo>
                <a:lnTo>
                  <a:pt x="216097" y="1609605"/>
                </a:lnTo>
                <a:lnTo>
                  <a:pt x="200208" y="1609605"/>
                </a:lnTo>
                <a:close/>
                <a:moveTo>
                  <a:pt x="289189" y="1382385"/>
                </a:moveTo>
                <a:lnTo>
                  <a:pt x="292367" y="1577826"/>
                </a:lnTo>
                <a:lnTo>
                  <a:pt x="305078" y="1577826"/>
                </a:lnTo>
                <a:lnTo>
                  <a:pt x="316201" y="1577826"/>
                </a:lnTo>
                <a:lnTo>
                  <a:pt x="316201" y="1382385"/>
                </a:lnTo>
                <a:lnTo>
                  <a:pt x="308256" y="1382385"/>
                </a:lnTo>
                <a:close/>
                <a:moveTo>
                  <a:pt x="189085" y="1382385"/>
                </a:moveTo>
                <a:lnTo>
                  <a:pt x="189085" y="1577826"/>
                </a:lnTo>
                <a:lnTo>
                  <a:pt x="204975" y="1577826"/>
                </a:lnTo>
                <a:lnTo>
                  <a:pt x="216097" y="1577826"/>
                </a:lnTo>
                <a:lnTo>
                  <a:pt x="224042" y="1577826"/>
                </a:lnTo>
                <a:lnTo>
                  <a:pt x="224042" y="1382385"/>
                </a:lnTo>
                <a:lnTo>
                  <a:pt x="216097" y="1382385"/>
                </a:lnTo>
                <a:lnTo>
                  <a:pt x="197030" y="1382385"/>
                </a:lnTo>
                <a:close/>
                <a:moveTo>
                  <a:pt x="289189" y="1158343"/>
                </a:moveTo>
                <a:lnTo>
                  <a:pt x="289189" y="1358551"/>
                </a:lnTo>
                <a:lnTo>
                  <a:pt x="300312" y="1358551"/>
                </a:lnTo>
                <a:lnTo>
                  <a:pt x="316201" y="1358551"/>
                </a:lnTo>
                <a:lnTo>
                  <a:pt x="313023" y="1158343"/>
                </a:lnTo>
                <a:lnTo>
                  <a:pt x="300312" y="1158343"/>
                </a:lnTo>
                <a:close/>
                <a:moveTo>
                  <a:pt x="189085" y="1158343"/>
                </a:moveTo>
                <a:lnTo>
                  <a:pt x="189085" y="1358551"/>
                </a:lnTo>
                <a:lnTo>
                  <a:pt x="200208" y="1358551"/>
                </a:lnTo>
                <a:lnTo>
                  <a:pt x="216097" y="1358551"/>
                </a:lnTo>
                <a:lnTo>
                  <a:pt x="219275" y="1358551"/>
                </a:lnTo>
                <a:lnTo>
                  <a:pt x="219275" y="1158343"/>
                </a:lnTo>
                <a:lnTo>
                  <a:pt x="216097" y="1158343"/>
                </a:lnTo>
                <a:lnTo>
                  <a:pt x="200208" y="1158343"/>
                </a:lnTo>
                <a:close/>
                <a:moveTo>
                  <a:pt x="289189" y="991504"/>
                </a:moveTo>
                <a:lnTo>
                  <a:pt x="289189" y="1131331"/>
                </a:lnTo>
                <a:lnTo>
                  <a:pt x="308256" y="1131331"/>
                </a:lnTo>
                <a:lnTo>
                  <a:pt x="313023" y="1131331"/>
                </a:lnTo>
                <a:lnTo>
                  <a:pt x="313023" y="991504"/>
                </a:lnTo>
                <a:lnTo>
                  <a:pt x="300312" y="991504"/>
                </a:lnTo>
                <a:close/>
                <a:moveTo>
                  <a:pt x="185907" y="991504"/>
                </a:moveTo>
                <a:lnTo>
                  <a:pt x="189085" y="1131331"/>
                </a:lnTo>
                <a:lnTo>
                  <a:pt x="197030" y="1131331"/>
                </a:lnTo>
                <a:lnTo>
                  <a:pt x="212919" y="1131331"/>
                </a:lnTo>
                <a:lnTo>
                  <a:pt x="219275" y="1131331"/>
                </a:lnTo>
                <a:lnTo>
                  <a:pt x="219275" y="991504"/>
                </a:lnTo>
                <a:lnTo>
                  <a:pt x="208153" y="991504"/>
                </a:lnTo>
                <a:lnTo>
                  <a:pt x="192263" y="991504"/>
                </a:lnTo>
                <a:close/>
                <a:moveTo>
                  <a:pt x="8953726" y="239931"/>
                </a:moveTo>
                <a:lnTo>
                  <a:pt x="8961670" y="239931"/>
                </a:lnTo>
                <a:lnTo>
                  <a:pt x="8961670" y="243109"/>
                </a:lnTo>
                <a:lnTo>
                  <a:pt x="8961670" y="470328"/>
                </a:lnTo>
                <a:lnTo>
                  <a:pt x="8964848" y="475095"/>
                </a:lnTo>
                <a:lnTo>
                  <a:pt x="8964848" y="483040"/>
                </a:lnTo>
                <a:lnTo>
                  <a:pt x="8972793" y="483040"/>
                </a:lnTo>
                <a:lnTo>
                  <a:pt x="8972793" y="421071"/>
                </a:lnTo>
                <a:lnTo>
                  <a:pt x="8977560" y="421071"/>
                </a:lnTo>
                <a:lnTo>
                  <a:pt x="8977560" y="483040"/>
                </a:lnTo>
                <a:lnTo>
                  <a:pt x="9091964" y="483040"/>
                </a:lnTo>
                <a:lnTo>
                  <a:pt x="9091964" y="470328"/>
                </a:lnTo>
                <a:lnTo>
                  <a:pt x="9096731" y="470328"/>
                </a:lnTo>
                <a:lnTo>
                  <a:pt x="9096731" y="381347"/>
                </a:lnTo>
                <a:lnTo>
                  <a:pt x="9103087" y="381347"/>
                </a:lnTo>
                <a:lnTo>
                  <a:pt x="9103087" y="386114"/>
                </a:lnTo>
                <a:lnTo>
                  <a:pt x="9103087" y="470328"/>
                </a:lnTo>
                <a:lnTo>
                  <a:pt x="9103087" y="475095"/>
                </a:lnTo>
                <a:lnTo>
                  <a:pt x="9103087" y="483040"/>
                </a:lnTo>
                <a:lnTo>
                  <a:pt x="9107854" y="483040"/>
                </a:lnTo>
                <a:lnTo>
                  <a:pt x="9107854" y="421071"/>
                </a:lnTo>
                <a:lnTo>
                  <a:pt x="9115798" y="421071"/>
                </a:lnTo>
                <a:lnTo>
                  <a:pt x="9115798" y="483040"/>
                </a:lnTo>
                <a:lnTo>
                  <a:pt x="9234970" y="478273"/>
                </a:lnTo>
                <a:lnTo>
                  <a:pt x="9234970" y="470328"/>
                </a:lnTo>
                <a:lnTo>
                  <a:pt x="9238148" y="470328"/>
                </a:lnTo>
                <a:lnTo>
                  <a:pt x="9238148" y="381347"/>
                </a:lnTo>
                <a:lnTo>
                  <a:pt x="9242914" y="381347"/>
                </a:lnTo>
                <a:lnTo>
                  <a:pt x="9246092" y="381347"/>
                </a:lnTo>
                <a:lnTo>
                  <a:pt x="9246092" y="421071"/>
                </a:lnTo>
                <a:lnTo>
                  <a:pt x="9254037" y="421071"/>
                </a:lnTo>
                <a:lnTo>
                  <a:pt x="9254037" y="478273"/>
                </a:lnTo>
                <a:lnTo>
                  <a:pt x="9376386" y="478273"/>
                </a:lnTo>
                <a:lnTo>
                  <a:pt x="9376386" y="470328"/>
                </a:lnTo>
                <a:lnTo>
                  <a:pt x="9381153" y="470328"/>
                </a:lnTo>
                <a:lnTo>
                  <a:pt x="9381153" y="381347"/>
                </a:lnTo>
                <a:lnTo>
                  <a:pt x="9384331" y="381347"/>
                </a:lnTo>
                <a:lnTo>
                  <a:pt x="9384331" y="416304"/>
                </a:lnTo>
                <a:lnTo>
                  <a:pt x="9389098" y="416304"/>
                </a:lnTo>
                <a:lnTo>
                  <a:pt x="9389098" y="421071"/>
                </a:lnTo>
                <a:lnTo>
                  <a:pt x="9389098" y="478273"/>
                </a:lnTo>
                <a:lnTo>
                  <a:pt x="9519392" y="478273"/>
                </a:lnTo>
                <a:lnTo>
                  <a:pt x="9519392" y="470328"/>
                </a:lnTo>
                <a:lnTo>
                  <a:pt x="9519392" y="467150"/>
                </a:lnTo>
                <a:lnTo>
                  <a:pt x="9519392" y="416304"/>
                </a:lnTo>
                <a:lnTo>
                  <a:pt x="9522569" y="416304"/>
                </a:lnTo>
                <a:lnTo>
                  <a:pt x="9522569" y="381347"/>
                </a:lnTo>
                <a:lnTo>
                  <a:pt x="9527336" y="381347"/>
                </a:lnTo>
                <a:lnTo>
                  <a:pt x="9527336" y="467150"/>
                </a:lnTo>
                <a:lnTo>
                  <a:pt x="9530514" y="467150"/>
                </a:lnTo>
                <a:lnTo>
                  <a:pt x="9530514" y="629223"/>
                </a:lnTo>
                <a:lnTo>
                  <a:pt x="9530514" y="632401"/>
                </a:lnTo>
                <a:lnTo>
                  <a:pt x="9530514" y="656235"/>
                </a:lnTo>
                <a:lnTo>
                  <a:pt x="9530514" y="659413"/>
                </a:lnTo>
                <a:lnTo>
                  <a:pt x="9527336" y="659413"/>
                </a:lnTo>
                <a:lnTo>
                  <a:pt x="9527336" y="686425"/>
                </a:lnTo>
                <a:lnTo>
                  <a:pt x="9535281" y="686425"/>
                </a:lnTo>
                <a:lnTo>
                  <a:pt x="9535281" y="699137"/>
                </a:lnTo>
                <a:lnTo>
                  <a:pt x="9530514" y="710260"/>
                </a:lnTo>
                <a:lnTo>
                  <a:pt x="9527336" y="710260"/>
                </a:lnTo>
                <a:lnTo>
                  <a:pt x="9527336" y="726149"/>
                </a:lnTo>
                <a:lnTo>
                  <a:pt x="9511447" y="726149"/>
                </a:lnTo>
                <a:lnTo>
                  <a:pt x="9446300" y="726149"/>
                </a:lnTo>
                <a:lnTo>
                  <a:pt x="9446300" y="1026460"/>
                </a:lnTo>
                <a:lnTo>
                  <a:pt x="9446300" y="1550814"/>
                </a:lnTo>
                <a:lnTo>
                  <a:pt x="9473312" y="1550814"/>
                </a:lnTo>
                <a:lnTo>
                  <a:pt x="9473312" y="1512679"/>
                </a:lnTo>
                <a:lnTo>
                  <a:pt x="9522569" y="1512679"/>
                </a:lnTo>
                <a:lnTo>
                  <a:pt x="9522569" y="1247324"/>
                </a:lnTo>
                <a:lnTo>
                  <a:pt x="9595661" y="1247324"/>
                </a:lnTo>
                <a:lnTo>
                  <a:pt x="9595661" y="1196478"/>
                </a:lnTo>
                <a:lnTo>
                  <a:pt x="9730722" y="1196478"/>
                </a:lnTo>
                <a:lnTo>
                  <a:pt x="9730722" y="1247324"/>
                </a:lnTo>
                <a:lnTo>
                  <a:pt x="9795869" y="1247324"/>
                </a:lnTo>
                <a:lnTo>
                  <a:pt x="9795869" y="2041799"/>
                </a:lnTo>
                <a:lnTo>
                  <a:pt x="9827648" y="2041799"/>
                </a:lnTo>
                <a:lnTo>
                  <a:pt x="9827648" y="1998897"/>
                </a:lnTo>
                <a:lnTo>
                  <a:pt x="9814936" y="1998897"/>
                </a:lnTo>
                <a:lnTo>
                  <a:pt x="9814936" y="1990953"/>
                </a:lnTo>
                <a:lnTo>
                  <a:pt x="10088235" y="1990953"/>
                </a:lnTo>
                <a:lnTo>
                  <a:pt x="10088235" y="1971885"/>
                </a:lnTo>
                <a:lnTo>
                  <a:pt x="10096180" y="1944873"/>
                </a:lnTo>
                <a:lnTo>
                  <a:pt x="10107303" y="1922628"/>
                </a:lnTo>
                <a:lnTo>
                  <a:pt x="10120014" y="1898794"/>
                </a:lnTo>
                <a:lnTo>
                  <a:pt x="10134315" y="1879726"/>
                </a:lnTo>
                <a:lnTo>
                  <a:pt x="10154971" y="1863837"/>
                </a:lnTo>
                <a:lnTo>
                  <a:pt x="10161327" y="1855892"/>
                </a:lnTo>
                <a:lnTo>
                  <a:pt x="10174039" y="1847947"/>
                </a:lnTo>
                <a:lnTo>
                  <a:pt x="10196284" y="1833647"/>
                </a:lnTo>
                <a:lnTo>
                  <a:pt x="10220118" y="1825702"/>
                </a:lnTo>
                <a:lnTo>
                  <a:pt x="10242363" y="1817757"/>
                </a:lnTo>
                <a:lnTo>
                  <a:pt x="10242363" y="1814579"/>
                </a:lnTo>
                <a:lnTo>
                  <a:pt x="10247130" y="1814579"/>
                </a:lnTo>
                <a:lnTo>
                  <a:pt x="10269375" y="1809812"/>
                </a:lnTo>
                <a:lnTo>
                  <a:pt x="10274142" y="1809812"/>
                </a:lnTo>
                <a:lnTo>
                  <a:pt x="10277320" y="1809812"/>
                </a:lnTo>
                <a:lnTo>
                  <a:pt x="10280498" y="1809812"/>
                </a:lnTo>
                <a:lnTo>
                  <a:pt x="10285265" y="1679519"/>
                </a:lnTo>
                <a:lnTo>
                  <a:pt x="10304332" y="1679519"/>
                </a:lnTo>
                <a:lnTo>
                  <a:pt x="10301154" y="1809812"/>
                </a:lnTo>
                <a:lnTo>
                  <a:pt x="10304332" y="1809812"/>
                </a:lnTo>
                <a:lnTo>
                  <a:pt x="10307510" y="1809812"/>
                </a:lnTo>
                <a:lnTo>
                  <a:pt x="10312277" y="1809812"/>
                </a:lnTo>
                <a:lnTo>
                  <a:pt x="10315455" y="1809812"/>
                </a:lnTo>
                <a:lnTo>
                  <a:pt x="10339289" y="1814579"/>
                </a:lnTo>
                <a:lnTo>
                  <a:pt x="10342467" y="1814579"/>
                </a:lnTo>
                <a:lnTo>
                  <a:pt x="10342467" y="1817757"/>
                </a:lnTo>
                <a:lnTo>
                  <a:pt x="10361534" y="1825702"/>
                </a:lnTo>
                <a:lnTo>
                  <a:pt x="10385369" y="1833647"/>
                </a:lnTo>
                <a:lnTo>
                  <a:pt x="10385369" y="1836825"/>
                </a:lnTo>
                <a:lnTo>
                  <a:pt x="10407614" y="1847947"/>
                </a:lnTo>
                <a:lnTo>
                  <a:pt x="10426681" y="1863837"/>
                </a:lnTo>
                <a:lnTo>
                  <a:pt x="10442571" y="1882904"/>
                </a:lnTo>
                <a:lnTo>
                  <a:pt x="10458460" y="1901971"/>
                </a:lnTo>
                <a:lnTo>
                  <a:pt x="10469583" y="1922628"/>
                </a:lnTo>
                <a:lnTo>
                  <a:pt x="10480706" y="1944873"/>
                </a:lnTo>
                <a:lnTo>
                  <a:pt x="10485472" y="1971885"/>
                </a:lnTo>
                <a:lnTo>
                  <a:pt x="10488650" y="1990953"/>
                </a:lnTo>
                <a:lnTo>
                  <a:pt x="10742882" y="1990953"/>
                </a:lnTo>
                <a:lnTo>
                  <a:pt x="10742882" y="1998897"/>
                </a:lnTo>
                <a:lnTo>
                  <a:pt x="10731759" y="1998897"/>
                </a:lnTo>
                <a:lnTo>
                  <a:pt x="10731759" y="2041799"/>
                </a:lnTo>
                <a:lnTo>
                  <a:pt x="10800084" y="2041799"/>
                </a:lnTo>
                <a:lnTo>
                  <a:pt x="10815974" y="2041799"/>
                </a:lnTo>
                <a:lnTo>
                  <a:pt x="10970102" y="2041799"/>
                </a:lnTo>
                <a:lnTo>
                  <a:pt x="10985991" y="2041799"/>
                </a:lnTo>
                <a:lnTo>
                  <a:pt x="11035249" y="2041799"/>
                </a:lnTo>
                <a:lnTo>
                  <a:pt x="11032071" y="1944873"/>
                </a:lnTo>
                <a:lnTo>
                  <a:pt x="11016181" y="1944873"/>
                </a:lnTo>
                <a:lnTo>
                  <a:pt x="11016181" y="1936928"/>
                </a:lnTo>
                <a:lnTo>
                  <a:pt x="11038426" y="1933750"/>
                </a:lnTo>
                <a:lnTo>
                  <a:pt x="11038426" y="1928984"/>
                </a:lnTo>
                <a:lnTo>
                  <a:pt x="11032071" y="1917861"/>
                </a:lnTo>
                <a:lnTo>
                  <a:pt x="11032071" y="1906738"/>
                </a:lnTo>
                <a:lnTo>
                  <a:pt x="11032071" y="1895616"/>
                </a:lnTo>
                <a:lnTo>
                  <a:pt x="11038426" y="1882904"/>
                </a:lnTo>
                <a:lnTo>
                  <a:pt x="11046371" y="1871781"/>
                </a:lnTo>
                <a:lnTo>
                  <a:pt x="11054316" y="1863837"/>
                </a:lnTo>
                <a:lnTo>
                  <a:pt x="11065439" y="1860659"/>
                </a:lnTo>
                <a:lnTo>
                  <a:pt x="11078150" y="1855892"/>
                </a:lnTo>
                <a:lnTo>
                  <a:pt x="11092451" y="1860659"/>
                </a:lnTo>
                <a:lnTo>
                  <a:pt x="11105162" y="1863837"/>
                </a:lnTo>
                <a:lnTo>
                  <a:pt x="11116285" y="1871781"/>
                </a:lnTo>
                <a:lnTo>
                  <a:pt x="11124230" y="1879726"/>
                </a:lnTo>
                <a:lnTo>
                  <a:pt x="11127408" y="1895616"/>
                </a:lnTo>
                <a:lnTo>
                  <a:pt x="11127408" y="1906738"/>
                </a:lnTo>
                <a:lnTo>
                  <a:pt x="11127408" y="1917861"/>
                </a:lnTo>
                <a:lnTo>
                  <a:pt x="11124230" y="1928984"/>
                </a:lnTo>
                <a:lnTo>
                  <a:pt x="11119463" y="1933750"/>
                </a:lnTo>
                <a:lnTo>
                  <a:pt x="11146475" y="1936928"/>
                </a:lnTo>
                <a:lnTo>
                  <a:pt x="11146475" y="1941695"/>
                </a:lnTo>
                <a:lnTo>
                  <a:pt x="11132174" y="1944873"/>
                </a:lnTo>
                <a:lnTo>
                  <a:pt x="11132174" y="2041799"/>
                </a:lnTo>
                <a:lnTo>
                  <a:pt x="11219566" y="2041799"/>
                </a:lnTo>
                <a:lnTo>
                  <a:pt x="11219566" y="2049744"/>
                </a:lnTo>
                <a:lnTo>
                  <a:pt x="11208444" y="2049744"/>
                </a:lnTo>
                <a:lnTo>
                  <a:pt x="11211622" y="2296031"/>
                </a:lnTo>
                <a:lnTo>
                  <a:pt x="11863091" y="2308742"/>
                </a:lnTo>
                <a:lnTo>
                  <a:pt x="11982262" y="2396134"/>
                </a:lnTo>
                <a:lnTo>
                  <a:pt x="11990206" y="1601660"/>
                </a:lnTo>
                <a:lnTo>
                  <a:pt x="11985440" y="1601660"/>
                </a:lnTo>
                <a:lnTo>
                  <a:pt x="11977495" y="1601660"/>
                </a:lnTo>
                <a:lnTo>
                  <a:pt x="11974317" y="1598482"/>
                </a:lnTo>
                <a:lnTo>
                  <a:pt x="11974317" y="1550814"/>
                </a:lnTo>
                <a:lnTo>
                  <a:pt x="11977495" y="1550814"/>
                </a:lnTo>
                <a:lnTo>
                  <a:pt x="11990206" y="1547636"/>
                </a:lnTo>
                <a:lnTo>
                  <a:pt x="12001329" y="1547636"/>
                </a:lnTo>
                <a:lnTo>
                  <a:pt x="12012452" y="1547636"/>
                </a:lnTo>
                <a:lnTo>
                  <a:pt x="12023574" y="1547636"/>
                </a:lnTo>
                <a:lnTo>
                  <a:pt x="12028341" y="1404631"/>
                </a:lnTo>
                <a:lnTo>
                  <a:pt x="12039464" y="1261625"/>
                </a:lnTo>
                <a:lnTo>
                  <a:pt x="12055353" y="1409397"/>
                </a:lnTo>
                <a:lnTo>
                  <a:pt x="12055353" y="1547636"/>
                </a:lnTo>
                <a:lnTo>
                  <a:pt x="12063298" y="1547636"/>
                </a:lnTo>
                <a:lnTo>
                  <a:pt x="12077599" y="1550814"/>
                </a:lnTo>
                <a:lnTo>
                  <a:pt x="12088721" y="1550814"/>
                </a:lnTo>
                <a:lnTo>
                  <a:pt x="12096666" y="1555581"/>
                </a:lnTo>
                <a:lnTo>
                  <a:pt x="12101433" y="1555581"/>
                </a:lnTo>
                <a:lnTo>
                  <a:pt x="12101433" y="1601660"/>
                </a:lnTo>
                <a:lnTo>
                  <a:pt x="12096666" y="1604838"/>
                </a:lnTo>
                <a:lnTo>
                  <a:pt x="12088721" y="1604838"/>
                </a:lnTo>
                <a:lnTo>
                  <a:pt x="12085543" y="1604838"/>
                </a:lnTo>
                <a:lnTo>
                  <a:pt x="12077599" y="2439036"/>
                </a:lnTo>
                <a:lnTo>
                  <a:pt x="12077599" y="2450159"/>
                </a:lnTo>
                <a:lnTo>
                  <a:pt x="12093488" y="2450159"/>
                </a:lnTo>
                <a:lnTo>
                  <a:pt x="12101433" y="2450159"/>
                </a:lnTo>
                <a:lnTo>
                  <a:pt x="12112556" y="2450159"/>
                </a:lnTo>
                <a:lnTo>
                  <a:pt x="12115733" y="2450159"/>
                </a:lnTo>
                <a:lnTo>
                  <a:pt x="12120500" y="2446981"/>
                </a:lnTo>
                <a:lnTo>
                  <a:pt x="12120500" y="2435858"/>
                </a:lnTo>
                <a:lnTo>
                  <a:pt x="12188825" y="2435858"/>
                </a:lnTo>
                <a:lnTo>
                  <a:pt x="12188825" y="2744114"/>
                </a:lnTo>
                <a:lnTo>
                  <a:pt x="10161327" y="2744114"/>
                </a:lnTo>
                <a:lnTo>
                  <a:pt x="8125883" y="2744114"/>
                </a:lnTo>
                <a:lnTo>
                  <a:pt x="6095207" y="2744114"/>
                </a:lnTo>
                <a:lnTo>
                  <a:pt x="6095207" y="1331539"/>
                </a:lnTo>
                <a:lnTo>
                  <a:pt x="6114274" y="1334717"/>
                </a:lnTo>
                <a:lnTo>
                  <a:pt x="6111096" y="1428465"/>
                </a:lnTo>
                <a:lnTo>
                  <a:pt x="6103151" y="2200694"/>
                </a:lnTo>
                <a:lnTo>
                  <a:pt x="6106329" y="2195927"/>
                </a:lnTo>
                <a:lnTo>
                  <a:pt x="6106329" y="2176860"/>
                </a:lnTo>
                <a:lnTo>
                  <a:pt x="6114274" y="2033854"/>
                </a:lnTo>
                <a:lnTo>
                  <a:pt x="6114274" y="2022732"/>
                </a:lnTo>
                <a:lnTo>
                  <a:pt x="6122219" y="2022732"/>
                </a:lnTo>
                <a:lnTo>
                  <a:pt x="6122219" y="2033854"/>
                </a:lnTo>
                <a:lnTo>
                  <a:pt x="6125397" y="2052922"/>
                </a:lnTo>
                <a:lnTo>
                  <a:pt x="6149231" y="2052922"/>
                </a:lnTo>
                <a:lnTo>
                  <a:pt x="6149231" y="2049744"/>
                </a:lnTo>
                <a:lnTo>
                  <a:pt x="6160354" y="2033854"/>
                </a:lnTo>
                <a:lnTo>
                  <a:pt x="6160354" y="1960763"/>
                </a:lnTo>
                <a:lnTo>
                  <a:pt x="6160354" y="1936929"/>
                </a:lnTo>
                <a:lnTo>
                  <a:pt x="6168298" y="1933751"/>
                </a:lnTo>
                <a:lnTo>
                  <a:pt x="6168298" y="1817758"/>
                </a:lnTo>
                <a:lnTo>
                  <a:pt x="6171476" y="1817758"/>
                </a:lnTo>
                <a:lnTo>
                  <a:pt x="6176243" y="1817758"/>
                </a:lnTo>
                <a:lnTo>
                  <a:pt x="6195311" y="1739899"/>
                </a:lnTo>
                <a:lnTo>
                  <a:pt x="6190544" y="1739899"/>
                </a:lnTo>
                <a:lnTo>
                  <a:pt x="6190544" y="1720832"/>
                </a:lnTo>
                <a:lnTo>
                  <a:pt x="6198488" y="1720832"/>
                </a:lnTo>
                <a:lnTo>
                  <a:pt x="6206433" y="1720832"/>
                </a:lnTo>
                <a:lnTo>
                  <a:pt x="6206433" y="1728776"/>
                </a:lnTo>
                <a:lnTo>
                  <a:pt x="6214378" y="1728776"/>
                </a:lnTo>
                <a:lnTo>
                  <a:pt x="6214378" y="1752611"/>
                </a:lnTo>
                <a:lnTo>
                  <a:pt x="6225501" y="1806635"/>
                </a:lnTo>
                <a:lnTo>
                  <a:pt x="6244568" y="1604838"/>
                </a:lnTo>
                <a:lnTo>
                  <a:pt x="6238212" y="1604838"/>
                </a:lnTo>
                <a:lnTo>
                  <a:pt x="6238212" y="1601661"/>
                </a:lnTo>
                <a:lnTo>
                  <a:pt x="6238212" y="1585771"/>
                </a:lnTo>
                <a:lnTo>
                  <a:pt x="6249335" y="1585771"/>
                </a:lnTo>
                <a:lnTo>
                  <a:pt x="6260457" y="1436410"/>
                </a:lnTo>
                <a:lnTo>
                  <a:pt x="6252513" y="1436410"/>
                </a:lnTo>
                <a:lnTo>
                  <a:pt x="6252513" y="1393508"/>
                </a:lnTo>
                <a:lnTo>
                  <a:pt x="6252513" y="1331539"/>
                </a:lnTo>
                <a:lnTo>
                  <a:pt x="6287470" y="1331539"/>
                </a:lnTo>
                <a:lnTo>
                  <a:pt x="6287470" y="1393508"/>
                </a:lnTo>
                <a:lnTo>
                  <a:pt x="6287470" y="1436410"/>
                </a:lnTo>
                <a:lnTo>
                  <a:pt x="6279525" y="1436410"/>
                </a:lnTo>
                <a:lnTo>
                  <a:pt x="6290647" y="1585771"/>
                </a:lnTo>
                <a:lnTo>
                  <a:pt x="6298592" y="1585771"/>
                </a:lnTo>
                <a:lnTo>
                  <a:pt x="6303359" y="1590538"/>
                </a:lnTo>
                <a:lnTo>
                  <a:pt x="6303359" y="1604838"/>
                </a:lnTo>
                <a:lnTo>
                  <a:pt x="6290647" y="1609605"/>
                </a:lnTo>
                <a:lnTo>
                  <a:pt x="6311304" y="1806635"/>
                </a:lnTo>
                <a:lnTo>
                  <a:pt x="6325604" y="1739899"/>
                </a:lnTo>
                <a:lnTo>
                  <a:pt x="6322426" y="1739899"/>
                </a:lnTo>
                <a:lnTo>
                  <a:pt x="6322426" y="1717654"/>
                </a:lnTo>
                <a:lnTo>
                  <a:pt x="6330371" y="1717654"/>
                </a:lnTo>
                <a:lnTo>
                  <a:pt x="6341494" y="1717654"/>
                </a:lnTo>
                <a:lnTo>
                  <a:pt x="6341494" y="1733543"/>
                </a:lnTo>
                <a:lnTo>
                  <a:pt x="6344672" y="1733543"/>
                </a:lnTo>
                <a:lnTo>
                  <a:pt x="6344672" y="1752611"/>
                </a:lnTo>
                <a:lnTo>
                  <a:pt x="6341494" y="1752611"/>
                </a:lnTo>
                <a:lnTo>
                  <a:pt x="6357383" y="1817758"/>
                </a:lnTo>
                <a:lnTo>
                  <a:pt x="6360561" y="1817758"/>
                </a:lnTo>
                <a:lnTo>
                  <a:pt x="6360561" y="1825702"/>
                </a:lnTo>
                <a:lnTo>
                  <a:pt x="6363739" y="1825702"/>
                </a:lnTo>
                <a:lnTo>
                  <a:pt x="6363739" y="1828880"/>
                </a:lnTo>
                <a:lnTo>
                  <a:pt x="6363739" y="1933751"/>
                </a:lnTo>
                <a:lnTo>
                  <a:pt x="6368506" y="1936929"/>
                </a:lnTo>
                <a:lnTo>
                  <a:pt x="6368506" y="1941695"/>
                </a:lnTo>
                <a:lnTo>
                  <a:pt x="6371684" y="1941695"/>
                </a:lnTo>
                <a:lnTo>
                  <a:pt x="6371684" y="2033854"/>
                </a:lnTo>
                <a:lnTo>
                  <a:pt x="6379629" y="2052922"/>
                </a:lnTo>
                <a:lnTo>
                  <a:pt x="6403463" y="2052922"/>
                </a:lnTo>
                <a:lnTo>
                  <a:pt x="6403463" y="2037032"/>
                </a:lnTo>
                <a:lnTo>
                  <a:pt x="6414585" y="2037032"/>
                </a:lnTo>
                <a:lnTo>
                  <a:pt x="6414585" y="1976652"/>
                </a:lnTo>
                <a:lnTo>
                  <a:pt x="6425708" y="1976652"/>
                </a:lnTo>
                <a:lnTo>
                  <a:pt x="6444775" y="1760555"/>
                </a:lnTo>
                <a:lnTo>
                  <a:pt x="6436831" y="1760555"/>
                </a:lnTo>
                <a:lnTo>
                  <a:pt x="6436831" y="1701764"/>
                </a:lnTo>
                <a:lnTo>
                  <a:pt x="6463843" y="1701764"/>
                </a:lnTo>
                <a:lnTo>
                  <a:pt x="6463843" y="1760555"/>
                </a:lnTo>
                <a:lnTo>
                  <a:pt x="6452720" y="1760555"/>
                </a:lnTo>
                <a:lnTo>
                  <a:pt x="6476554" y="1976652"/>
                </a:lnTo>
                <a:lnTo>
                  <a:pt x="6482910" y="1976652"/>
                </a:lnTo>
                <a:lnTo>
                  <a:pt x="6482910" y="1979830"/>
                </a:lnTo>
                <a:lnTo>
                  <a:pt x="6482910" y="2037032"/>
                </a:lnTo>
                <a:lnTo>
                  <a:pt x="6495622" y="2037032"/>
                </a:lnTo>
                <a:lnTo>
                  <a:pt x="6495622" y="2052922"/>
                </a:lnTo>
                <a:lnTo>
                  <a:pt x="6509922" y="2052922"/>
                </a:lnTo>
                <a:lnTo>
                  <a:pt x="6509922" y="2049744"/>
                </a:lnTo>
                <a:lnTo>
                  <a:pt x="6522634" y="2033854"/>
                </a:lnTo>
                <a:lnTo>
                  <a:pt x="6522634" y="1952818"/>
                </a:lnTo>
                <a:lnTo>
                  <a:pt x="6522634" y="1949640"/>
                </a:lnTo>
                <a:lnTo>
                  <a:pt x="6530579" y="1922628"/>
                </a:lnTo>
                <a:lnTo>
                  <a:pt x="6530579" y="1844770"/>
                </a:lnTo>
                <a:lnTo>
                  <a:pt x="6533757" y="1836825"/>
                </a:lnTo>
                <a:lnTo>
                  <a:pt x="6552824" y="1752611"/>
                </a:lnTo>
                <a:lnTo>
                  <a:pt x="6549646" y="1752611"/>
                </a:lnTo>
                <a:lnTo>
                  <a:pt x="6549646" y="1728776"/>
                </a:lnTo>
                <a:lnTo>
                  <a:pt x="6549646" y="1717654"/>
                </a:lnTo>
                <a:lnTo>
                  <a:pt x="6556002" y="1717654"/>
                </a:lnTo>
                <a:lnTo>
                  <a:pt x="6568713" y="1717654"/>
                </a:lnTo>
                <a:lnTo>
                  <a:pt x="6568713" y="1739899"/>
                </a:lnTo>
                <a:lnTo>
                  <a:pt x="6563947" y="1739899"/>
                </a:lnTo>
                <a:lnTo>
                  <a:pt x="6563947" y="1747844"/>
                </a:lnTo>
                <a:lnTo>
                  <a:pt x="6579836" y="1817758"/>
                </a:lnTo>
                <a:lnTo>
                  <a:pt x="6598903" y="1612783"/>
                </a:lnTo>
                <a:lnTo>
                  <a:pt x="6590959" y="1612783"/>
                </a:lnTo>
                <a:lnTo>
                  <a:pt x="6590959" y="1609605"/>
                </a:lnTo>
                <a:lnTo>
                  <a:pt x="6590959" y="1598483"/>
                </a:lnTo>
                <a:lnTo>
                  <a:pt x="6590959" y="1593716"/>
                </a:lnTo>
                <a:lnTo>
                  <a:pt x="6598903" y="1593716"/>
                </a:lnTo>
                <a:lnTo>
                  <a:pt x="6610026" y="1442766"/>
                </a:lnTo>
                <a:lnTo>
                  <a:pt x="6610026" y="1439588"/>
                </a:lnTo>
                <a:lnTo>
                  <a:pt x="6603670" y="1439588"/>
                </a:lnTo>
                <a:lnTo>
                  <a:pt x="6603670" y="1401453"/>
                </a:lnTo>
                <a:lnTo>
                  <a:pt x="6603670" y="1339484"/>
                </a:lnTo>
                <a:lnTo>
                  <a:pt x="6637038" y="1339484"/>
                </a:lnTo>
                <a:lnTo>
                  <a:pt x="6637038" y="1401453"/>
                </a:lnTo>
                <a:lnTo>
                  <a:pt x="6637038" y="1439588"/>
                </a:lnTo>
                <a:lnTo>
                  <a:pt x="6630682" y="1439588"/>
                </a:lnTo>
                <a:lnTo>
                  <a:pt x="6641805" y="1593716"/>
                </a:lnTo>
                <a:lnTo>
                  <a:pt x="6652928" y="1593716"/>
                </a:lnTo>
                <a:lnTo>
                  <a:pt x="6652928" y="1609605"/>
                </a:lnTo>
                <a:lnTo>
                  <a:pt x="6652928" y="1612783"/>
                </a:lnTo>
                <a:lnTo>
                  <a:pt x="6644983" y="1612783"/>
                </a:lnTo>
                <a:lnTo>
                  <a:pt x="6664050" y="1817758"/>
                </a:lnTo>
                <a:lnTo>
                  <a:pt x="6679940" y="1752611"/>
                </a:lnTo>
                <a:lnTo>
                  <a:pt x="6676762" y="1752611"/>
                </a:lnTo>
                <a:lnTo>
                  <a:pt x="6676762" y="1728776"/>
                </a:lnTo>
                <a:lnTo>
                  <a:pt x="6679940" y="1728776"/>
                </a:lnTo>
                <a:lnTo>
                  <a:pt x="6679940" y="1717654"/>
                </a:lnTo>
                <a:lnTo>
                  <a:pt x="6691062" y="1717654"/>
                </a:lnTo>
                <a:lnTo>
                  <a:pt x="6699007" y="1717654"/>
                </a:lnTo>
                <a:lnTo>
                  <a:pt x="6699007" y="1739899"/>
                </a:lnTo>
                <a:lnTo>
                  <a:pt x="6695829" y="1739899"/>
                </a:lnTo>
                <a:lnTo>
                  <a:pt x="6718075" y="1836825"/>
                </a:lnTo>
                <a:lnTo>
                  <a:pt x="6718075" y="1922628"/>
                </a:lnTo>
                <a:lnTo>
                  <a:pt x="6729197" y="1949640"/>
                </a:lnTo>
                <a:lnTo>
                  <a:pt x="6729197" y="2033854"/>
                </a:lnTo>
                <a:lnTo>
                  <a:pt x="6737142" y="2049744"/>
                </a:lnTo>
                <a:lnTo>
                  <a:pt x="6737142" y="2052922"/>
                </a:lnTo>
                <a:lnTo>
                  <a:pt x="6776866" y="2052922"/>
                </a:lnTo>
                <a:lnTo>
                  <a:pt x="6776866" y="2033854"/>
                </a:lnTo>
                <a:lnTo>
                  <a:pt x="6776866" y="2022732"/>
                </a:lnTo>
                <a:lnTo>
                  <a:pt x="6780044" y="2022732"/>
                </a:lnTo>
                <a:lnTo>
                  <a:pt x="6787988" y="2022732"/>
                </a:lnTo>
                <a:lnTo>
                  <a:pt x="6787988" y="2033854"/>
                </a:lnTo>
                <a:lnTo>
                  <a:pt x="6791166" y="2176860"/>
                </a:lnTo>
                <a:lnTo>
                  <a:pt x="6791166" y="2195927"/>
                </a:lnTo>
                <a:lnTo>
                  <a:pt x="6802289" y="2207050"/>
                </a:lnTo>
                <a:lnTo>
                  <a:pt x="6807056" y="899345"/>
                </a:lnTo>
                <a:lnTo>
                  <a:pt x="6902393" y="899345"/>
                </a:lnTo>
                <a:lnTo>
                  <a:pt x="6902393" y="848499"/>
                </a:lnTo>
                <a:lnTo>
                  <a:pt x="7261495" y="848499"/>
                </a:lnTo>
                <a:lnTo>
                  <a:pt x="7288507" y="899345"/>
                </a:lnTo>
                <a:lnTo>
                  <a:pt x="7337764" y="899345"/>
                </a:lnTo>
                <a:lnTo>
                  <a:pt x="7383844" y="991504"/>
                </a:lnTo>
                <a:lnTo>
                  <a:pt x="7380666" y="2184804"/>
                </a:lnTo>
                <a:lnTo>
                  <a:pt x="7388611" y="2184804"/>
                </a:lnTo>
                <a:lnTo>
                  <a:pt x="7394967" y="2180038"/>
                </a:lnTo>
                <a:lnTo>
                  <a:pt x="7410856" y="2180038"/>
                </a:lnTo>
                <a:lnTo>
                  <a:pt x="7410856" y="2149848"/>
                </a:lnTo>
                <a:lnTo>
                  <a:pt x="7414034" y="2149848"/>
                </a:lnTo>
                <a:lnTo>
                  <a:pt x="7418801" y="2149848"/>
                </a:lnTo>
                <a:lnTo>
                  <a:pt x="7421979" y="2180038"/>
                </a:lnTo>
                <a:lnTo>
                  <a:pt x="7445813" y="2180038"/>
                </a:lnTo>
                <a:lnTo>
                  <a:pt x="7445813" y="2160970"/>
                </a:lnTo>
                <a:lnTo>
                  <a:pt x="7453758" y="2157792"/>
                </a:lnTo>
                <a:lnTo>
                  <a:pt x="7464880" y="2157792"/>
                </a:lnTo>
                <a:lnTo>
                  <a:pt x="7464880" y="2130780"/>
                </a:lnTo>
                <a:lnTo>
                  <a:pt x="7468058" y="2130780"/>
                </a:lnTo>
                <a:lnTo>
                  <a:pt x="7472825" y="2130780"/>
                </a:lnTo>
                <a:lnTo>
                  <a:pt x="7472825" y="2157792"/>
                </a:lnTo>
                <a:lnTo>
                  <a:pt x="7499837" y="2157792"/>
                </a:lnTo>
                <a:lnTo>
                  <a:pt x="7495070" y="1963941"/>
                </a:lnTo>
                <a:lnTo>
                  <a:pt x="7518905" y="1960763"/>
                </a:lnTo>
                <a:lnTo>
                  <a:pt x="7560217" y="1960763"/>
                </a:lnTo>
                <a:lnTo>
                  <a:pt x="7564984" y="1955996"/>
                </a:lnTo>
                <a:lnTo>
                  <a:pt x="7564984" y="1952818"/>
                </a:lnTo>
                <a:lnTo>
                  <a:pt x="7580874" y="1952818"/>
                </a:lnTo>
                <a:lnTo>
                  <a:pt x="7584051" y="1949640"/>
                </a:lnTo>
                <a:lnTo>
                  <a:pt x="7584051" y="1941695"/>
                </a:lnTo>
                <a:lnTo>
                  <a:pt x="7603119" y="1936929"/>
                </a:lnTo>
                <a:lnTo>
                  <a:pt x="7614241" y="1936929"/>
                </a:lnTo>
                <a:lnTo>
                  <a:pt x="7626953" y="1909916"/>
                </a:lnTo>
                <a:lnTo>
                  <a:pt x="7649198" y="1882904"/>
                </a:lnTo>
                <a:lnTo>
                  <a:pt x="7676210" y="1863837"/>
                </a:lnTo>
                <a:lnTo>
                  <a:pt x="7706400" y="1847948"/>
                </a:lnTo>
                <a:lnTo>
                  <a:pt x="7738179" y="1841592"/>
                </a:lnTo>
                <a:lnTo>
                  <a:pt x="7738179" y="1798690"/>
                </a:lnTo>
                <a:lnTo>
                  <a:pt x="7733413" y="1798690"/>
                </a:lnTo>
                <a:lnTo>
                  <a:pt x="7733413" y="1793923"/>
                </a:lnTo>
                <a:lnTo>
                  <a:pt x="7733413" y="1790745"/>
                </a:lnTo>
                <a:lnTo>
                  <a:pt x="7738179" y="1790745"/>
                </a:lnTo>
                <a:lnTo>
                  <a:pt x="7741357" y="1782801"/>
                </a:lnTo>
                <a:lnTo>
                  <a:pt x="7746124" y="1779623"/>
                </a:lnTo>
                <a:lnTo>
                  <a:pt x="7749302" y="1774856"/>
                </a:lnTo>
                <a:lnTo>
                  <a:pt x="7757247" y="1771678"/>
                </a:lnTo>
                <a:lnTo>
                  <a:pt x="7760425" y="1771678"/>
                </a:lnTo>
                <a:lnTo>
                  <a:pt x="7760425" y="1747844"/>
                </a:lnTo>
                <a:lnTo>
                  <a:pt x="7768369" y="1747844"/>
                </a:lnTo>
                <a:lnTo>
                  <a:pt x="7773136" y="1747844"/>
                </a:lnTo>
                <a:lnTo>
                  <a:pt x="7773136" y="1771678"/>
                </a:lnTo>
                <a:lnTo>
                  <a:pt x="7781081" y="1771678"/>
                </a:lnTo>
                <a:lnTo>
                  <a:pt x="7784259" y="1774856"/>
                </a:lnTo>
                <a:lnTo>
                  <a:pt x="7792204" y="1779623"/>
                </a:lnTo>
                <a:lnTo>
                  <a:pt x="7795382" y="1782801"/>
                </a:lnTo>
                <a:lnTo>
                  <a:pt x="7800148" y="1790745"/>
                </a:lnTo>
                <a:lnTo>
                  <a:pt x="7803326" y="1790745"/>
                </a:lnTo>
                <a:lnTo>
                  <a:pt x="7803326" y="1793923"/>
                </a:lnTo>
                <a:lnTo>
                  <a:pt x="7803326" y="1798690"/>
                </a:lnTo>
                <a:lnTo>
                  <a:pt x="7800148" y="1798690"/>
                </a:lnTo>
                <a:lnTo>
                  <a:pt x="7800148" y="1841592"/>
                </a:lnTo>
                <a:lnTo>
                  <a:pt x="7830338" y="1847948"/>
                </a:lnTo>
                <a:lnTo>
                  <a:pt x="7860528" y="1863837"/>
                </a:lnTo>
                <a:lnTo>
                  <a:pt x="7884363" y="1882904"/>
                </a:lnTo>
                <a:lnTo>
                  <a:pt x="7906608" y="1909916"/>
                </a:lnTo>
                <a:lnTo>
                  <a:pt x="7922497" y="1936929"/>
                </a:lnTo>
                <a:lnTo>
                  <a:pt x="7930442" y="1936929"/>
                </a:lnTo>
                <a:lnTo>
                  <a:pt x="7949510" y="1941695"/>
                </a:lnTo>
                <a:lnTo>
                  <a:pt x="7949510" y="1949640"/>
                </a:lnTo>
                <a:lnTo>
                  <a:pt x="7957454" y="1952818"/>
                </a:lnTo>
                <a:lnTo>
                  <a:pt x="7960632" y="1952818"/>
                </a:lnTo>
                <a:lnTo>
                  <a:pt x="7973344" y="1960763"/>
                </a:lnTo>
                <a:lnTo>
                  <a:pt x="8011479" y="1960763"/>
                </a:lnTo>
                <a:lnTo>
                  <a:pt x="8038491" y="1963941"/>
                </a:lnTo>
                <a:lnTo>
                  <a:pt x="8033724" y="2153026"/>
                </a:lnTo>
                <a:lnTo>
                  <a:pt x="8065503" y="2153026"/>
                </a:lnTo>
                <a:lnTo>
                  <a:pt x="8065503" y="2130780"/>
                </a:lnTo>
                <a:lnTo>
                  <a:pt x="8068681" y="2130780"/>
                </a:lnTo>
                <a:lnTo>
                  <a:pt x="8073448" y="2130780"/>
                </a:lnTo>
                <a:lnTo>
                  <a:pt x="8073448" y="2153026"/>
                </a:lnTo>
                <a:lnTo>
                  <a:pt x="8084570" y="2153026"/>
                </a:lnTo>
                <a:lnTo>
                  <a:pt x="8092515" y="2157792"/>
                </a:lnTo>
                <a:lnTo>
                  <a:pt x="8092515" y="2176860"/>
                </a:lnTo>
                <a:lnTo>
                  <a:pt x="8111582" y="2176860"/>
                </a:lnTo>
                <a:lnTo>
                  <a:pt x="8111582" y="2149848"/>
                </a:lnTo>
                <a:lnTo>
                  <a:pt x="8114760" y="2149848"/>
                </a:lnTo>
                <a:lnTo>
                  <a:pt x="8119527" y="2149848"/>
                </a:lnTo>
                <a:lnTo>
                  <a:pt x="8119527" y="2176860"/>
                </a:lnTo>
                <a:lnTo>
                  <a:pt x="8125883" y="2176860"/>
                </a:lnTo>
                <a:lnTo>
                  <a:pt x="8133827" y="2176860"/>
                </a:lnTo>
                <a:lnTo>
                  <a:pt x="8141772" y="2180037"/>
                </a:lnTo>
                <a:lnTo>
                  <a:pt x="8141772" y="2184804"/>
                </a:lnTo>
                <a:lnTo>
                  <a:pt x="8152895" y="2184804"/>
                </a:lnTo>
                <a:lnTo>
                  <a:pt x="8152895" y="991503"/>
                </a:lnTo>
                <a:lnTo>
                  <a:pt x="8192619" y="899344"/>
                </a:lnTo>
                <a:lnTo>
                  <a:pt x="8245054" y="899344"/>
                </a:lnTo>
                <a:lnTo>
                  <a:pt x="8268888" y="848498"/>
                </a:lnTo>
                <a:lnTo>
                  <a:pt x="8626402" y="848498"/>
                </a:lnTo>
                <a:lnTo>
                  <a:pt x="8626402" y="899344"/>
                </a:lnTo>
                <a:lnTo>
                  <a:pt x="8723328" y="899344"/>
                </a:lnTo>
                <a:lnTo>
                  <a:pt x="8726506" y="2242006"/>
                </a:lnTo>
                <a:lnTo>
                  <a:pt x="8761463" y="2242006"/>
                </a:lnTo>
                <a:lnTo>
                  <a:pt x="8764641" y="902522"/>
                </a:lnTo>
                <a:lnTo>
                  <a:pt x="8758285" y="894578"/>
                </a:lnTo>
                <a:lnTo>
                  <a:pt x="8758285" y="880277"/>
                </a:lnTo>
                <a:lnTo>
                  <a:pt x="8764641" y="875510"/>
                </a:lnTo>
                <a:lnTo>
                  <a:pt x="8764641" y="845320"/>
                </a:lnTo>
                <a:lnTo>
                  <a:pt x="8758285" y="837375"/>
                </a:lnTo>
                <a:lnTo>
                  <a:pt x="8758285" y="834198"/>
                </a:lnTo>
                <a:lnTo>
                  <a:pt x="8764641" y="829431"/>
                </a:lnTo>
                <a:lnTo>
                  <a:pt x="8764641" y="783351"/>
                </a:lnTo>
                <a:lnTo>
                  <a:pt x="8758285" y="775406"/>
                </a:lnTo>
                <a:lnTo>
                  <a:pt x="8758285" y="740450"/>
                </a:lnTo>
                <a:lnTo>
                  <a:pt x="8764641" y="732505"/>
                </a:lnTo>
                <a:lnTo>
                  <a:pt x="8788475" y="729327"/>
                </a:lnTo>
                <a:lnTo>
                  <a:pt x="8818665" y="721382"/>
                </a:lnTo>
                <a:lnTo>
                  <a:pt x="8856800" y="718204"/>
                </a:lnTo>
                <a:lnTo>
                  <a:pt x="8856800" y="656235"/>
                </a:lnTo>
                <a:lnTo>
                  <a:pt x="8761463" y="640346"/>
                </a:lnTo>
                <a:lnTo>
                  <a:pt x="8758285" y="640346"/>
                </a:lnTo>
                <a:lnTo>
                  <a:pt x="8750340" y="637168"/>
                </a:lnTo>
                <a:lnTo>
                  <a:pt x="8745573" y="637168"/>
                </a:lnTo>
                <a:lnTo>
                  <a:pt x="8737628" y="637168"/>
                </a:lnTo>
                <a:lnTo>
                  <a:pt x="8731273" y="632401"/>
                </a:lnTo>
                <a:lnTo>
                  <a:pt x="8726506" y="632401"/>
                </a:lnTo>
                <a:lnTo>
                  <a:pt x="8718561" y="632401"/>
                </a:lnTo>
                <a:lnTo>
                  <a:pt x="8710616" y="629223"/>
                </a:lnTo>
                <a:lnTo>
                  <a:pt x="8704260" y="629223"/>
                </a:lnTo>
                <a:lnTo>
                  <a:pt x="8696316" y="624456"/>
                </a:lnTo>
                <a:lnTo>
                  <a:pt x="8691549" y="624456"/>
                </a:lnTo>
                <a:lnTo>
                  <a:pt x="8685193" y="621278"/>
                </a:lnTo>
                <a:lnTo>
                  <a:pt x="8680426" y="618101"/>
                </a:lnTo>
                <a:lnTo>
                  <a:pt x="8677248" y="618101"/>
                </a:lnTo>
                <a:lnTo>
                  <a:pt x="8672482" y="618101"/>
                </a:lnTo>
                <a:lnTo>
                  <a:pt x="8669304" y="613334"/>
                </a:lnTo>
                <a:lnTo>
                  <a:pt x="8669304" y="610156"/>
                </a:lnTo>
                <a:lnTo>
                  <a:pt x="8664537" y="610156"/>
                </a:lnTo>
                <a:lnTo>
                  <a:pt x="8664537" y="605389"/>
                </a:lnTo>
                <a:lnTo>
                  <a:pt x="8661359" y="605389"/>
                </a:lnTo>
                <a:lnTo>
                  <a:pt x="8661359" y="602211"/>
                </a:lnTo>
                <a:lnTo>
                  <a:pt x="8661359" y="597444"/>
                </a:lnTo>
                <a:lnTo>
                  <a:pt x="8661359" y="594266"/>
                </a:lnTo>
                <a:lnTo>
                  <a:pt x="8661359" y="591088"/>
                </a:lnTo>
                <a:lnTo>
                  <a:pt x="8664537" y="586322"/>
                </a:lnTo>
                <a:lnTo>
                  <a:pt x="8669304" y="583144"/>
                </a:lnTo>
                <a:lnTo>
                  <a:pt x="8672482" y="578377"/>
                </a:lnTo>
                <a:lnTo>
                  <a:pt x="8677248" y="578377"/>
                </a:lnTo>
                <a:lnTo>
                  <a:pt x="8680426" y="575199"/>
                </a:lnTo>
                <a:lnTo>
                  <a:pt x="8688371" y="570432"/>
                </a:lnTo>
                <a:lnTo>
                  <a:pt x="8691549" y="570432"/>
                </a:lnTo>
                <a:lnTo>
                  <a:pt x="8707438" y="567254"/>
                </a:lnTo>
                <a:lnTo>
                  <a:pt x="8723328" y="564076"/>
                </a:lnTo>
                <a:lnTo>
                  <a:pt x="8734451" y="559309"/>
                </a:lnTo>
                <a:lnTo>
                  <a:pt x="8745573" y="559309"/>
                </a:lnTo>
                <a:lnTo>
                  <a:pt x="8753518" y="556132"/>
                </a:lnTo>
                <a:lnTo>
                  <a:pt x="8758285" y="556132"/>
                </a:lnTo>
                <a:lnTo>
                  <a:pt x="8769407" y="556132"/>
                </a:lnTo>
                <a:lnTo>
                  <a:pt x="8780530" y="551365"/>
                </a:lnTo>
                <a:lnTo>
                  <a:pt x="8791653" y="551365"/>
                </a:lnTo>
                <a:lnTo>
                  <a:pt x="8807542" y="548187"/>
                </a:lnTo>
                <a:lnTo>
                  <a:pt x="8823432" y="548187"/>
                </a:lnTo>
                <a:lnTo>
                  <a:pt x="8834554" y="543420"/>
                </a:lnTo>
                <a:lnTo>
                  <a:pt x="8837732" y="543420"/>
                </a:lnTo>
                <a:lnTo>
                  <a:pt x="8850444" y="543420"/>
                </a:lnTo>
                <a:lnTo>
                  <a:pt x="8864744" y="543420"/>
                </a:lnTo>
                <a:lnTo>
                  <a:pt x="8869511" y="543420"/>
                </a:lnTo>
                <a:lnTo>
                  <a:pt x="8883812" y="540242"/>
                </a:lnTo>
                <a:lnTo>
                  <a:pt x="8899701" y="540242"/>
                </a:lnTo>
                <a:lnTo>
                  <a:pt x="8904468" y="540242"/>
                </a:lnTo>
                <a:lnTo>
                  <a:pt x="8918769" y="540242"/>
                </a:lnTo>
                <a:lnTo>
                  <a:pt x="8934658" y="540242"/>
                </a:lnTo>
                <a:lnTo>
                  <a:pt x="8937836" y="540242"/>
                </a:lnTo>
                <a:lnTo>
                  <a:pt x="8953726" y="537064"/>
                </a:lnTo>
                <a:lnTo>
                  <a:pt x="8953726" y="470328"/>
                </a:lnTo>
                <a:lnTo>
                  <a:pt x="8953726" y="386114"/>
                </a:lnTo>
                <a:close/>
                <a:moveTo>
                  <a:pt x="243109" y="88981"/>
                </a:moveTo>
                <a:lnTo>
                  <a:pt x="246287" y="88981"/>
                </a:lnTo>
                <a:lnTo>
                  <a:pt x="251054" y="88981"/>
                </a:lnTo>
                <a:lnTo>
                  <a:pt x="251054" y="189085"/>
                </a:lnTo>
                <a:lnTo>
                  <a:pt x="254232" y="189085"/>
                </a:lnTo>
                <a:lnTo>
                  <a:pt x="254232" y="192262"/>
                </a:lnTo>
                <a:lnTo>
                  <a:pt x="254232" y="320967"/>
                </a:lnTo>
                <a:lnTo>
                  <a:pt x="258999" y="320967"/>
                </a:lnTo>
                <a:lnTo>
                  <a:pt x="258999" y="475095"/>
                </a:lnTo>
                <a:lnTo>
                  <a:pt x="262177" y="475095"/>
                </a:lnTo>
                <a:lnTo>
                  <a:pt x="266944" y="478273"/>
                </a:lnTo>
                <a:lnTo>
                  <a:pt x="266944" y="683248"/>
                </a:lnTo>
                <a:lnTo>
                  <a:pt x="270121" y="683248"/>
                </a:lnTo>
                <a:lnTo>
                  <a:pt x="273299" y="691192"/>
                </a:lnTo>
                <a:lnTo>
                  <a:pt x="278066" y="694370"/>
                </a:lnTo>
                <a:lnTo>
                  <a:pt x="281244" y="702315"/>
                </a:lnTo>
                <a:lnTo>
                  <a:pt x="286011" y="710260"/>
                </a:lnTo>
                <a:lnTo>
                  <a:pt x="289189" y="713438"/>
                </a:lnTo>
                <a:lnTo>
                  <a:pt x="297134" y="718204"/>
                </a:lnTo>
                <a:lnTo>
                  <a:pt x="300312" y="721382"/>
                </a:lnTo>
                <a:lnTo>
                  <a:pt x="308256" y="726149"/>
                </a:lnTo>
                <a:lnTo>
                  <a:pt x="313023" y="726149"/>
                </a:lnTo>
                <a:lnTo>
                  <a:pt x="332090" y="726149"/>
                </a:lnTo>
                <a:lnTo>
                  <a:pt x="346391" y="729327"/>
                </a:lnTo>
                <a:lnTo>
                  <a:pt x="351158" y="729327"/>
                </a:lnTo>
                <a:lnTo>
                  <a:pt x="373403" y="740450"/>
                </a:lnTo>
                <a:lnTo>
                  <a:pt x="373403" y="745217"/>
                </a:lnTo>
                <a:lnTo>
                  <a:pt x="373403" y="748394"/>
                </a:lnTo>
                <a:lnTo>
                  <a:pt x="370225" y="753161"/>
                </a:lnTo>
                <a:lnTo>
                  <a:pt x="365458" y="753161"/>
                </a:lnTo>
                <a:lnTo>
                  <a:pt x="351158" y="759517"/>
                </a:lnTo>
                <a:lnTo>
                  <a:pt x="346391" y="764284"/>
                </a:lnTo>
                <a:lnTo>
                  <a:pt x="340035" y="764284"/>
                </a:lnTo>
                <a:lnTo>
                  <a:pt x="332090" y="764284"/>
                </a:lnTo>
                <a:lnTo>
                  <a:pt x="324146" y="764284"/>
                </a:lnTo>
                <a:lnTo>
                  <a:pt x="316201" y="767462"/>
                </a:lnTo>
                <a:lnTo>
                  <a:pt x="300312" y="767462"/>
                </a:lnTo>
                <a:lnTo>
                  <a:pt x="305078" y="772229"/>
                </a:lnTo>
                <a:lnTo>
                  <a:pt x="305078" y="775407"/>
                </a:lnTo>
                <a:lnTo>
                  <a:pt x="305078" y="786529"/>
                </a:lnTo>
                <a:lnTo>
                  <a:pt x="305078" y="802419"/>
                </a:lnTo>
                <a:lnTo>
                  <a:pt x="305078" y="818308"/>
                </a:lnTo>
                <a:lnTo>
                  <a:pt x="308256" y="834198"/>
                </a:lnTo>
                <a:lnTo>
                  <a:pt x="308256" y="848498"/>
                </a:lnTo>
                <a:lnTo>
                  <a:pt x="308256" y="853265"/>
                </a:lnTo>
                <a:lnTo>
                  <a:pt x="305078" y="853265"/>
                </a:lnTo>
                <a:lnTo>
                  <a:pt x="297134" y="856443"/>
                </a:lnTo>
                <a:lnTo>
                  <a:pt x="292367" y="856443"/>
                </a:lnTo>
                <a:lnTo>
                  <a:pt x="292367" y="861210"/>
                </a:lnTo>
                <a:lnTo>
                  <a:pt x="300312" y="861210"/>
                </a:lnTo>
                <a:lnTo>
                  <a:pt x="335268" y="861210"/>
                </a:lnTo>
                <a:lnTo>
                  <a:pt x="362281" y="861210"/>
                </a:lnTo>
                <a:lnTo>
                  <a:pt x="381348" y="864388"/>
                </a:lnTo>
                <a:lnTo>
                  <a:pt x="392471" y="867566"/>
                </a:lnTo>
                <a:lnTo>
                  <a:pt x="392471" y="872332"/>
                </a:lnTo>
                <a:lnTo>
                  <a:pt x="392471" y="875510"/>
                </a:lnTo>
                <a:lnTo>
                  <a:pt x="381348" y="880277"/>
                </a:lnTo>
                <a:lnTo>
                  <a:pt x="362281" y="880277"/>
                </a:lnTo>
                <a:lnTo>
                  <a:pt x="335268" y="883455"/>
                </a:lnTo>
                <a:lnTo>
                  <a:pt x="305078" y="883455"/>
                </a:lnTo>
                <a:lnTo>
                  <a:pt x="292367" y="883455"/>
                </a:lnTo>
                <a:lnTo>
                  <a:pt x="292367" y="891400"/>
                </a:lnTo>
                <a:lnTo>
                  <a:pt x="308256" y="891400"/>
                </a:lnTo>
                <a:lnTo>
                  <a:pt x="332090" y="894578"/>
                </a:lnTo>
                <a:lnTo>
                  <a:pt x="351158" y="894578"/>
                </a:lnTo>
                <a:lnTo>
                  <a:pt x="362281" y="894578"/>
                </a:lnTo>
                <a:lnTo>
                  <a:pt x="365458" y="899345"/>
                </a:lnTo>
                <a:lnTo>
                  <a:pt x="365458" y="910467"/>
                </a:lnTo>
                <a:lnTo>
                  <a:pt x="373403" y="910467"/>
                </a:lnTo>
                <a:lnTo>
                  <a:pt x="381348" y="915234"/>
                </a:lnTo>
                <a:lnTo>
                  <a:pt x="386115" y="915234"/>
                </a:lnTo>
                <a:lnTo>
                  <a:pt x="392471" y="2207050"/>
                </a:lnTo>
                <a:lnTo>
                  <a:pt x="481452" y="2211816"/>
                </a:lnTo>
                <a:lnTo>
                  <a:pt x="481452" y="2176860"/>
                </a:lnTo>
                <a:lnTo>
                  <a:pt x="500519" y="2168915"/>
                </a:lnTo>
                <a:lnTo>
                  <a:pt x="804008" y="2168915"/>
                </a:lnTo>
                <a:lnTo>
                  <a:pt x="824665" y="2114891"/>
                </a:lnTo>
                <a:lnTo>
                  <a:pt x="862800" y="2052922"/>
                </a:lnTo>
                <a:lnTo>
                  <a:pt x="916824" y="2006842"/>
                </a:lnTo>
                <a:lnTo>
                  <a:pt x="981971" y="1976652"/>
                </a:lnTo>
                <a:lnTo>
                  <a:pt x="1047118" y="1963940"/>
                </a:lnTo>
                <a:lnTo>
                  <a:pt x="1066185" y="1968707"/>
                </a:lnTo>
                <a:lnTo>
                  <a:pt x="1066185" y="1658862"/>
                </a:lnTo>
                <a:lnTo>
                  <a:pt x="1131332" y="1658862"/>
                </a:lnTo>
                <a:lnTo>
                  <a:pt x="1131332" y="1571470"/>
                </a:lnTo>
                <a:lnTo>
                  <a:pt x="1244147" y="1571470"/>
                </a:lnTo>
                <a:lnTo>
                  <a:pt x="1244147" y="1482489"/>
                </a:lnTo>
                <a:lnTo>
                  <a:pt x="1420521" y="1482489"/>
                </a:lnTo>
                <a:lnTo>
                  <a:pt x="1420521" y="1571470"/>
                </a:lnTo>
                <a:lnTo>
                  <a:pt x="1482490" y="1571470"/>
                </a:lnTo>
                <a:lnTo>
                  <a:pt x="1482490" y="1658862"/>
                </a:lnTo>
                <a:lnTo>
                  <a:pt x="1689053" y="1658862"/>
                </a:lnTo>
                <a:lnTo>
                  <a:pt x="1689053" y="2014787"/>
                </a:lnTo>
                <a:lnTo>
                  <a:pt x="1747844" y="2014787"/>
                </a:lnTo>
                <a:lnTo>
                  <a:pt x="1878138" y="1960763"/>
                </a:lnTo>
                <a:lnTo>
                  <a:pt x="2032266" y="1922628"/>
                </a:lnTo>
                <a:lnTo>
                  <a:pt x="2032266" y="2744114"/>
                </a:lnTo>
                <a:lnTo>
                  <a:pt x="0" y="2744114"/>
                </a:lnTo>
                <a:lnTo>
                  <a:pt x="0" y="2238828"/>
                </a:lnTo>
                <a:lnTo>
                  <a:pt x="42902" y="2234062"/>
                </a:lnTo>
                <a:lnTo>
                  <a:pt x="42902" y="2207050"/>
                </a:lnTo>
                <a:lnTo>
                  <a:pt x="123938" y="2203872"/>
                </a:lnTo>
                <a:lnTo>
                  <a:pt x="115994" y="915234"/>
                </a:lnTo>
                <a:lnTo>
                  <a:pt x="119171" y="915234"/>
                </a:lnTo>
                <a:lnTo>
                  <a:pt x="127116" y="915234"/>
                </a:lnTo>
                <a:lnTo>
                  <a:pt x="135061" y="915234"/>
                </a:lnTo>
                <a:lnTo>
                  <a:pt x="139828" y="915234"/>
                </a:lnTo>
                <a:lnTo>
                  <a:pt x="139828" y="899345"/>
                </a:lnTo>
                <a:lnTo>
                  <a:pt x="150950" y="894578"/>
                </a:lnTo>
                <a:lnTo>
                  <a:pt x="170018" y="894578"/>
                </a:lnTo>
                <a:lnTo>
                  <a:pt x="192263" y="894578"/>
                </a:lnTo>
                <a:lnTo>
                  <a:pt x="208153" y="891400"/>
                </a:lnTo>
                <a:lnTo>
                  <a:pt x="208153" y="883455"/>
                </a:lnTo>
                <a:lnTo>
                  <a:pt x="197030" y="883455"/>
                </a:lnTo>
                <a:lnTo>
                  <a:pt x="166840" y="883455"/>
                </a:lnTo>
                <a:lnTo>
                  <a:pt x="139828" y="883455"/>
                </a:lnTo>
                <a:lnTo>
                  <a:pt x="119171" y="880277"/>
                </a:lnTo>
                <a:lnTo>
                  <a:pt x="108049" y="880277"/>
                </a:lnTo>
                <a:lnTo>
                  <a:pt x="104871" y="875510"/>
                </a:lnTo>
                <a:lnTo>
                  <a:pt x="104871" y="867566"/>
                </a:lnTo>
                <a:lnTo>
                  <a:pt x="115994" y="867566"/>
                </a:lnTo>
                <a:lnTo>
                  <a:pt x="131883" y="864388"/>
                </a:lnTo>
                <a:lnTo>
                  <a:pt x="158895" y="861210"/>
                </a:lnTo>
                <a:lnTo>
                  <a:pt x="189085" y="861210"/>
                </a:lnTo>
                <a:lnTo>
                  <a:pt x="208153" y="861210"/>
                </a:lnTo>
                <a:lnTo>
                  <a:pt x="208153" y="856443"/>
                </a:lnTo>
                <a:lnTo>
                  <a:pt x="204975" y="856443"/>
                </a:lnTo>
                <a:lnTo>
                  <a:pt x="197030" y="856443"/>
                </a:lnTo>
                <a:lnTo>
                  <a:pt x="192263" y="853265"/>
                </a:lnTo>
                <a:lnTo>
                  <a:pt x="189085" y="853265"/>
                </a:lnTo>
                <a:lnTo>
                  <a:pt x="189085" y="848498"/>
                </a:lnTo>
                <a:lnTo>
                  <a:pt x="189085" y="834198"/>
                </a:lnTo>
                <a:lnTo>
                  <a:pt x="189085" y="818308"/>
                </a:lnTo>
                <a:lnTo>
                  <a:pt x="189085" y="802419"/>
                </a:lnTo>
                <a:lnTo>
                  <a:pt x="189085" y="786529"/>
                </a:lnTo>
                <a:lnTo>
                  <a:pt x="189085" y="775407"/>
                </a:lnTo>
                <a:lnTo>
                  <a:pt x="189085" y="772229"/>
                </a:lnTo>
                <a:lnTo>
                  <a:pt x="192263" y="772229"/>
                </a:lnTo>
                <a:lnTo>
                  <a:pt x="200208" y="772229"/>
                </a:lnTo>
                <a:lnTo>
                  <a:pt x="204975" y="767462"/>
                </a:lnTo>
                <a:lnTo>
                  <a:pt x="197030" y="767462"/>
                </a:lnTo>
                <a:lnTo>
                  <a:pt x="189085" y="767462"/>
                </a:lnTo>
                <a:lnTo>
                  <a:pt x="177963" y="767462"/>
                </a:lnTo>
                <a:lnTo>
                  <a:pt x="170018" y="767462"/>
                </a:lnTo>
                <a:lnTo>
                  <a:pt x="162073" y="764284"/>
                </a:lnTo>
                <a:lnTo>
                  <a:pt x="158895" y="764284"/>
                </a:lnTo>
                <a:lnTo>
                  <a:pt x="150950" y="764284"/>
                </a:lnTo>
                <a:lnTo>
                  <a:pt x="135061" y="756339"/>
                </a:lnTo>
                <a:lnTo>
                  <a:pt x="127116" y="756339"/>
                </a:lnTo>
                <a:lnTo>
                  <a:pt x="127116" y="753161"/>
                </a:lnTo>
                <a:lnTo>
                  <a:pt x="127116" y="745217"/>
                </a:lnTo>
                <a:lnTo>
                  <a:pt x="146184" y="732505"/>
                </a:lnTo>
                <a:lnTo>
                  <a:pt x="154128" y="729327"/>
                </a:lnTo>
                <a:lnTo>
                  <a:pt x="166840" y="729327"/>
                </a:lnTo>
                <a:lnTo>
                  <a:pt x="185907" y="726149"/>
                </a:lnTo>
                <a:lnTo>
                  <a:pt x="192263" y="726149"/>
                </a:lnTo>
                <a:lnTo>
                  <a:pt x="197030" y="721382"/>
                </a:lnTo>
                <a:lnTo>
                  <a:pt x="204975" y="718204"/>
                </a:lnTo>
                <a:lnTo>
                  <a:pt x="208153" y="713438"/>
                </a:lnTo>
                <a:lnTo>
                  <a:pt x="216097" y="710260"/>
                </a:lnTo>
                <a:lnTo>
                  <a:pt x="219275" y="702315"/>
                </a:lnTo>
                <a:lnTo>
                  <a:pt x="224042" y="699137"/>
                </a:lnTo>
                <a:lnTo>
                  <a:pt x="224042" y="691192"/>
                </a:lnTo>
                <a:lnTo>
                  <a:pt x="227220" y="683248"/>
                </a:lnTo>
                <a:lnTo>
                  <a:pt x="231987" y="683248"/>
                </a:lnTo>
                <a:lnTo>
                  <a:pt x="231987" y="478273"/>
                </a:lnTo>
                <a:lnTo>
                  <a:pt x="235165" y="475095"/>
                </a:lnTo>
                <a:lnTo>
                  <a:pt x="235165" y="320967"/>
                </a:lnTo>
                <a:lnTo>
                  <a:pt x="239932" y="320967"/>
                </a:lnTo>
                <a:lnTo>
                  <a:pt x="239932" y="192262"/>
                </a:lnTo>
                <a:lnTo>
                  <a:pt x="243109" y="189085"/>
                </a:lnTo>
                <a:lnTo>
                  <a:pt x="243109" y="92159"/>
                </a:lnTo>
                <a:close/>
                <a:moveTo>
                  <a:pt x="3648228" y="0"/>
                </a:moveTo>
                <a:lnTo>
                  <a:pt x="3651405" y="0"/>
                </a:lnTo>
                <a:lnTo>
                  <a:pt x="3651405" y="19067"/>
                </a:lnTo>
                <a:lnTo>
                  <a:pt x="3651405" y="146183"/>
                </a:lnTo>
                <a:lnTo>
                  <a:pt x="3664117" y="146183"/>
                </a:lnTo>
                <a:lnTo>
                  <a:pt x="3664117" y="0"/>
                </a:lnTo>
                <a:lnTo>
                  <a:pt x="3667295" y="0"/>
                </a:lnTo>
                <a:lnTo>
                  <a:pt x="3670473" y="19067"/>
                </a:lnTo>
                <a:lnTo>
                  <a:pt x="3670473" y="146183"/>
                </a:lnTo>
                <a:lnTo>
                  <a:pt x="3683185" y="146183"/>
                </a:lnTo>
                <a:lnTo>
                  <a:pt x="3683185" y="0"/>
                </a:lnTo>
                <a:lnTo>
                  <a:pt x="3686362" y="0"/>
                </a:lnTo>
                <a:lnTo>
                  <a:pt x="3686362" y="19067"/>
                </a:lnTo>
                <a:lnTo>
                  <a:pt x="3686362" y="146183"/>
                </a:lnTo>
                <a:lnTo>
                  <a:pt x="3697485" y="146183"/>
                </a:lnTo>
                <a:lnTo>
                  <a:pt x="3697485" y="0"/>
                </a:lnTo>
                <a:lnTo>
                  <a:pt x="3705430" y="0"/>
                </a:lnTo>
                <a:lnTo>
                  <a:pt x="3705430" y="19067"/>
                </a:lnTo>
                <a:lnTo>
                  <a:pt x="3705430" y="146183"/>
                </a:lnTo>
                <a:lnTo>
                  <a:pt x="3718141" y="146183"/>
                </a:lnTo>
                <a:lnTo>
                  <a:pt x="3718141" y="0"/>
                </a:lnTo>
                <a:lnTo>
                  <a:pt x="3721319" y="0"/>
                </a:lnTo>
                <a:lnTo>
                  <a:pt x="3721319" y="19067"/>
                </a:lnTo>
                <a:lnTo>
                  <a:pt x="3721319" y="146183"/>
                </a:lnTo>
                <a:lnTo>
                  <a:pt x="3737209" y="146183"/>
                </a:lnTo>
                <a:lnTo>
                  <a:pt x="3737209" y="127116"/>
                </a:lnTo>
                <a:lnTo>
                  <a:pt x="3748331" y="127116"/>
                </a:lnTo>
                <a:lnTo>
                  <a:pt x="3748331" y="200207"/>
                </a:lnTo>
                <a:lnTo>
                  <a:pt x="3748331" y="421071"/>
                </a:lnTo>
                <a:lnTo>
                  <a:pt x="3929472" y="421071"/>
                </a:lnTo>
                <a:lnTo>
                  <a:pt x="3929472" y="424249"/>
                </a:lnTo>
                <a:lnTo>
                  <a:pt x="3929472" y="451261"/>
                </a:lnTo>
                <a:lnTo>
                  <a:pt x="3929472" y="462384"/>
                </a:lnTo>
                <a:lnTo>
                  <a:pt x="3929472" y="483040"/>
                </a:lnTo>
                <a:lnTo>
                  <a:pt x="4067708" y="483040"/>
                </a:lnTo>
                <a:lnTo>
                  <a:pt x="4067708" y="483040"/>
                </a:lnTo>
                <a:lnTo>
                  <a:pt x="4113788" y="483040"/>
                </a:lnTo>
                <a:lnTo>
                  <a:pt x="4113788" y="489396"/>
                </a:lnTo>
                <a:lnTo>
                  <a:pt x="4113788" y="497340"/>
                </a:lnTo>
                <a:lnTo>
                  <a:pt x="4113788" y="524352"/>
                </a:lnTo>
                <a:lnTo>
                  <a:pt x="4113788" y="532297"/>
                </a:lnTo>
                <a:lnTo>
                  <a:pt x="4113788" y="564076"/>
                </a:lnTo>
                <a:lnTo>
                  <a:pt x="4113788" y="648290"/>
                </a:lnTo>
                <a:lnTo>
                  <a:pt x="4136033" y="648290"/>
                </a:lnTo>
                <a:lnTo>
                  <a:pt x="4252026" y="656235"/>
                </a:lnTo>
                <a:lnTo>
                  <a:pt x="4352130" y="664180"/>
                </a:lnTo>
                <a:lnTo>
                  <a:pt x="4352130" y="756339"/>
                </a:lnTo>
                <a:lnTo>
                  <a:pt x="4355307" y="756339"/>
                </a:lnTo>
                <a:lnTo>
                  <a:pt x="4355307" y="759517"/>
                </a:lnTo>
                <a:lnTo>
                  <a:pt x="4352130" y="764284"/>
                </a:lnTo>
                <a:lnTo>
                  <a:pt x="4352130" y="821486"/>
                </a:lnTo>
                <a:lnTo>
                  <a:pt x="4355307" y="821486"/>
                </a:lnTo>
                <a:lnTo>
                  <a:pt x="4352130" y="829431"/>
                </a:lnTo>
                <a:lnTo>
                  <a:pt x="4352130" y="883455"/>
                </a:lnTo>
                <a:lnTo>
                  <a:pt x="4355307" y="883455"/>
                </a:lnTo>
                <a:lnTo>
                  <a:pt x="4355307" y="888222"/>
                </a:lnTo>
                <a:lnTo>
                  <a:pt x="4352130" y="891400"/>
                </a:lnTo>
                <a:lnTo>
                  <a:pt x="4352130" y="1004215"/>
                </a:lnTo>
                <a:lnTo>
                  <a:pt x="4387086" y="1004215"/>
                </a:lnTo>
                <a:lnTo>
                  <a:pt x="4387086" y="853265"/>
                </a:lnTo>
                <a:lnTo>
                  <a:pt x="4487190" y="853265"/>
                </a:lnTo>
                <a:lnTo>
                  <a:pt x="4487190" y="918412"/>
                </a:lnTo>
                <a:lnTo>
                  <a:pt x="4579349" y="918412"/>
                </a:lnTo>
                <a:lnTo>
                  <a:pt x="4579349" y="1004215"/>
                </a:lnTo>
                <a:lnTo>
                  <a:pt x="4674686" y="1004215"/>
                </a:lnTo>
                <a:lnTo>
                  <a:pt x="4674686" y="1334717"/>
                </a:lnTo>
                <a:lnTo>
                  <a:pt x="4679453" y="1334717"/>
                </a:lnTo>
                <a:lnTo>
                  <a:pt x="4679453" y="1331539"/>
                </a:lnTo>
                <a:lnTo>
                  <a:pt x="4720766" y="1328361"/>
                </a:lnTo>
                <a:lnTo>
                  <a:pt x="4720766" y="1296582"/>
                </a:lnTo>
                <a:lnTo>
                  <a:pt x="4760489" y="1293404"/>
                </a:lnTo>
                <a:lnTo>
                  <a:pt x="4760489" y="1266392"/>
                </a:lnTo>
                <a:lnTo>
                  <a:pt x="4798624" y="1258447"/>
                </a:lnTo>
                <a:lnTo>
                  <a:pt x="4798624" y="1231435"/>
                </a:lnTo>
                <a:lnTo>
                  <a:pt x="4833581" y="1223490"/>
                </a:lnTo>
                <a:lnTo>
                  <a:pt x="4833581" y="1196478"/>
                </a:lnTo>
                <a:lnTo>
                  <a:pt x="4879660" y="1188533"/>
                </a:lnTo>
                <a:lnTo>
                  <a:pt x="4955930" y="1188533"/>
                </a:lnTo>
                <a:lnTo>
                  <a:pt x="5017899" y="1196478"/>
                </a:lnTo>
                <a:lnTo>
                  <a:pt x="5021077" y="1207600"/>
                </a:lnTo>
                <a:lnTo>
                  <a:pt x="5025844" y="1226668"/>
                </a:lnTo>
                <a:lnTo>
                  <a:pt x="5048089" y="1231435"/>
                </a:lnTo>
                <a:lnTo>
                  <a:pt x="5060800" y="1247324"/>
                </a:lnTo>
                <a:lnTo>
                  <a:pt x="5060800" y="1261625"/>
                </a:lnTo>
                <a:lnTo>
                  <a:pt x="5083046" y="1266392"/>
                </a:lnTo>
                <a:lnTo>
                  <a:pt x="5094168" y="1280692"/>
                </a:lnTo>
                <a:lnTo>
                  <a:pt x="5094168" y="1296582"/>
                </a:lnTo>
                <a:lnTo>
                  <a:pt x="5118003" y="1301349"/>
                </a:lnTo>
                <a:lnTo>
                  <a:pt x="5129125" y="1320416"/>
                </a:lnTo>
                <a:lnTo>
                  <a:pt x="5129125" y="1331539"/>
                </a:lnTo>
                <a:lnTo>
                  <a:pt x="5160904" y="1334717"/>
                </a:lnTo>
                <a:lnTo>
                  <a:pt x="5164082" y="1339484"/>
                </a:lnTo>
                <a:lnTo>
                  <a:pt x="5191094" y="1334717"/>
                </a:lnTo>
                <a:lnTo>
                  <a:pt x="5280075" y="1347428"/>
                </a:lnTo>
                <a:lnTo>
                  <a:pt x="5280075" y="1436409"/>
                </a:lnTo>
                <a:lnTo>
                  <a:pt x="5283253" y="1874959"/>
                </a:lnTo>
                <a:lnTo>
                  <a:pt x="5402425" y="1874959"/>
                </a:lnTo>
                <a:lnTo>
                  <a:pt x="5402425" y="1428465"/>
                </a:lnTo>
                <a:lnTo>
                  <a:pt x="5402425" y="1331539"/>
                </a:lnTo>
                <a:lnTo>
                  <a:pt x="5486639" y="1320416"/>
                </a:lnTo>
                <a:lnTo>
                  <a:pt x="5518418" y="1323594"/>
                </a:lnTo>
                <a:lnTo>
                  <a:pt x="5521595" y="1320416"/>
                </a:lnTo>
                <a:lnTo>
                  <a:pt x="5556552" y="1315649"/>
                </a:lnTo>
                <a:lnTo>
                  <a:pt x="5556552" y="1304527"/>
                </a:lnTo>
                <a:lnTo>
                  <a:pt x="5559730" y="1285459"/>
                </a:lnTo>
                <a:lnTo>
                  <a:pt x="5591509" y="1280692"/>
                </a:lnTo>
                <a:lnTo>
                  <a:pt x="5591509" y="1269570"/>
                </a:lnTo>
                <a:lnTo>
                  <a:pt x="5599454" y="1250502"/>
                </a:lnTo>
                <a:lnTo>
                  <a:pt x="5626466" y="1247324"/>
                </a:lnTo>
                <a:lnTo>
                  <a:pt x="5629644" y="1231435"/>
                </a:lnTo>
                <a:lnTo>
                  <a:pt x="5632822" y="1215545"/>
                </a:lnTo>
                <a:lnTo>
                  <a:pt x="5664601" y="1212367"/>
                </a:lnTo>
                <a:lnTo>
                  <a:pt x="5664601" y="1193300"/>
                </a:lnTo>
                <a:lnTo>
                  <a:pt x="5667779" y="1180588"/>
                </a:lnTo>
                <a:lnTo>
                  <a:pt x="5724981" y="1172644"/>
                </a:lnTo>
                <a:lnTo>
                  <a:pt x="5806017" y="1172644"/>
                </a:lnTo>
                <a:lnTo>
                  <a:pt x="5856864" y="1180588"/>
                </a:lnTo>
                <a:lnTo>
                  <a:pt x="5852097" y="1212367"/>
                </a:lnTo>
                <a:lnTo>
                  <a:pt x="5891820" y="1215545"/>
                </a:lnTo>
                <a:lnTo>
                  <a:pt x="5891820" y="1247324"/>
                </a:lnTo>
                <a:lnTo>
                  <a:pt x="5929955" y="1250502"/>
                </a:lnTo>
                <a:lnTo>
                  <a:pt x="5929955" y="1280692"/>
                </a:lnTo>
                <a:lnTo>
                  <a:pt x="5968090" y="1285459"/>
                </a:lnTo>
                <a:lnTo>
                  <a:pt x="5968090" y="1315649"/>
                </a:lnTo>
                <a:lnTo>
                  <a:pt x="6014169" y="1320416"/>
                </a:lnTo>
                <a:lnTo>
                  <a:pt x="6010992" y="1328361"/>
                </a:lnTo>
                <a:lnTo>
                  <a:pt x="6041182" y="1323594"/>
                </a:lnTo>
                <a:lnTo>
                  <a:pt x="6095206" y="1331539"/>
                </a:lnTo>
                <a:lnTo>
                  <a:pt x="6095206" y="2744114"/>
                </a:lnTo>
                <a:lnTo>
                  <a:pt x="4067710" y="2744114"/>
                </a:lnTo>
                <a:lnTo>
                  <a:pt x="4067708" y="2744114"/>
                </a:lnTo>
                <a:lnTo>
                  <a:pt x="2032266" y="2744114"/>
                </a:lnTo>
                <a:lnTo>
                  <a:pt x="2032266" y="1922628"/>
                </a:lnTo>
                <a:lnTo>
                  <a:pt x="2067223" y="1914683"/>
                </a:lnTo>
                <a:lnTo>
                  <a:pt x="2254719" y="1895616"/>
                </a:lnTo>
                <a:lnTo>
                  <a:pt x="2286498" y="1895616"/>
                </a:lnTo>
                <a:lnTo>
                  <a:pt x="2459694" y="1901972"/>
                </a:lnTo>
                <a:lnTo>
                  <a:pt x="2489884" y="1906738"/>
                </a:lnTo>
                <a:lnTo>
                  <a:pt x="2528019" y="1909916"/>
                </a:lnTo>
                <a:lnTo>
                  <a:pt x="2543908" y="1887671"/>
                </a:lnTo>
                <a:lnTo>
                  <a:pt x="2559797" y="1874959"/>
                </a:lnTo>
                <a:lnTo>
                  <a:pt x="2620178" y="1906738"/>
                </a:lnTo>
                <a:lnTo>
                  <a:pt x="2620178" y="1917861"/>
                </a:lnTo>
                <a:lnTo>
                  <a:pt x="2624944" y="1906738"/>
                </a:lnTo>
                <a:lnTo>
                  <a:pt x="2686913" y="1874959"/>
                </a:lnTo>
                <a:lnTo>
                  <a:pt x="2701214" y="1887671"/>
                </a:lnTo>
                <a:lnTo>
                  <a:pt x="2717103" y="1909916"/>
                </a:lnTo>
                <a:lnTo>
                  <a:pt x="2720281" y="1909916"/>
                </a:lnTo>
                <a:lnTo>
                  <a:pt x="2760005" y="1906738"/>
                </a:lnTo>
                <a:lnTo>
                  <a:pt x="2787017" y="1901972"/>
                </a:lnTo>
                <a:lnTo>
                  <a:pt x="2847397" y="1898794"/>
                </a:lnTo>
                <a:lnTo>
                  <a:pt x="2847397" y="818308"/>
                </a:lnTo>
                <a:lnTo>
                  <a:pt x="2917311" y="818308"/>
                </a:lnTo>
                <a:lnTo>
                  <a:pt x="2917311" y="613334"/>
                </a:lnTo>
                <a:lnTo>
                  <a:pt x="2998347" y="613334"/>
                </a:lnTo>
                <a:lnTo>
                  <a:pt x="2998347" y="818308"/>
                </a:lnTo>
                <a:lnTo>
                  <a:pt x="3174721" y="818308"/>
                </a:lnTo>
                <a:lnTo>
                  <a:pt x="3174721" y="613334"/>
                </a:lnTo>
                <a:lnTo>
                  <a:pt x="3217622" y="613334"/>
                </a:lnTo>
                <a:lnTo>
                  <a:pt x="3217622" y="818308"/>
                </a:lnTo>
                <a:lnTo>
                  <a:pt x="3325671" y="818308"/>
                </a:lnTo>
                <a:lnTo>
                  <a:pt x="3325671" y="1172644"/>
                </a:lnTo>
                <a:lnTo>
                  <a:pt x="3513167" y="1172644"/>
                </a:lnTo>
                <a:lnTo>
                  <a:pt x="3513167" y="656235"/>
                </a:lnTo>
                <a:lnTo>
                  <a:pt x="3570369" y="656235"/>
                </a:lnTo>
                <a:lnTo>
                  <a:pt x="3570369" y="640346"/>
                </a:lnTo>
                <a:lnTo>
                  <a:pt x="3575136" y="640346"/>
                </a:lnTo>
                <a:lnTo>
                  <a:pt x="3575136" y="564076"/>
                </a:lnTo>
                <a:lnTo>
                  <a:pt x="3575136" y="532298"/>
                </a:lnTo>
                <a:lnTo>
                  <a:pt x="3575136" y="529120"/>
                </a:lnTo>
                <a:lnTo>
                  <a:pt x="3575136" y="497341"/>
                </a:lnTo>
                <a:lnTo>
                  <a:pt x="3575136" y="489396"/>
                </a:lnTo>
                <a:lnTo>
                  <a:pt x="3575136" y="483040"/>
                </a:lnTo>
                <a:lnTo>
                  <a:pt x="3621216" y="483040"/>
                </a:lnTo>
                <a:lnTo>
                  <a:pt x="3621216" y="448083"/>
                </a:lnTo>
                <a:lnTo>
                  <a:pt x="3621216" y="435372"/>
                </a:lnTo>
                <a:lnTo>
                  <a:pt x="3621216" y="408360"/>
                </a:lnTo>
                <a:lnTo>
                  <a:pt x="3621216" y="402004"/>
                </a:lnTo>
                <a:lnTo>
                  <a:pt x="3621216" y="127116"/>
                </a:lnTo>
                <a:lnTo>
                  <a:pt x="3632338" y="127116"/>
                </a:lnTo>
                <a:lnTo>
                  <a:pt x="3637105" y="146183"/>
                </a:lnTo>
                <a:lnTo>
                  <a:pt x="3648228" y="146183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ExtraShape1">
            <a:extLst>
              <a:ext uri="{FF2B5EF4-FFF2-40B4-BE49-F238E27FC236}">
                <a16:creationId xmlns:a16="http://schemas.microsoft.com/office/drawing/2014/main" id="{0D239505-4E0B-44E9-B407-83D9AD8364F3}"/>
              </a:ext>
            </a:extLst>
          </p:cNvPr>
          <p:cNvSpPr/>
          <p:nvPr/>
        </p:nvSpPr>
        <p:spPr bwMode="auto">
          <a:xfrm>
            <a:off x="1789644" y="2773735"/>
            <a:ext cx="1669959" cy="1670844"/>
          </a:xfrm>
          <a:custGeom>
            <a:avLst/>
            <a:gdLst>
              <a:gd name="T0" fmla="*/ 1669966 w 19679"/>
              <a:gd name="T1" fmla="*/ 1833076 h 19679"/>
              <a:gd name="T2" fmla="*/ 1669966 w 19679"/>
              <a:gd name="T3" fmla="*/ 1833076 h 19679"/>
              <a:gd name="T4" fmla="*/ 1669966 w 19679"/>
              <a:gd name="T5" fmla="*/ 1833076 h 19679"/>
              <a:gd name="T6" fmla="*/ 1669966 w 19679"/>
              <a:gd name="T7" fmla="*/ 183307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ExtraShape5">
            <a:extLst>
              <a:ext uri="{FF2B5EF4-FFF2-40B4-BE49-F238E27FC236}">
                <a16:creationId xmlns:a16="http://schemas.microsoft.com/office/drawing/2014/main" id="{C34D998D-2AAE-489F-921A-DEFFAA8BCB4D}"/>
              </a:ext>
            </a:extLst>
          </p:cNvPr>
          <p:cNvSpPr/>
          <p:nvPr/>
        </p:nvSpPr>
        <p:spPr bwMode="auto">
          <a:xfrm>
            <a:off x="4167273" y="4848074"/>
            <a:ext cx="546069" cy="545307"/>
          </a:xfrm>
          <a:custGeom>
            <a:avLst/>
            <a:gdLst>
              <a:gd name="T0" fmla="*/ 546072 w 19679"/>
              <a:gd name="T1" fmla="*/ 598538 h 19679"/>
              <a:gd name="T2" fmla="*/ 546072 w 19679"/>
              <a:gd name="T3" fmla="*/ 598538 h 19679"/>
              <a:gd name="T4" fmla="*/ 546072 w 19679"/>
              <a:gd name="T5" fmla="*/ 598538 h 19679"/>
              <a:gd name="T6" fmla="*/ 546072 w 19679"/>
              <a:gd name="T7" fmla="*/ 5985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4">
              <a:alpha val="79999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ExtraShape6">
            <a:extLst>
              <a:ext uri="{FF2B5EF4-FFF2-40B4-BE49-F238E27FC236}">
                <a16:creationId xmlns:a16="http://schemas.microsoft.com/office/drawing/2014/main" id="{38AC48F8-4765-4D9D-BDD5-5A670C1B91B4}"/>
              </a:ext>
            </a:extLst>
          </p:cNvPr>
          <p:cNvSpPr/>
          <p:nvPr/>
        </p:nvSpPr>
        <p:spPr bwMode="auto">
          <a:xfrm>
            <a:off x="7682073" y="4198968"/>
            <a:ext cx="546069" cy="545307"/>
          </a:xfrm>
          <a:custGeom>
            <a:avLst/>
            <a:gdLst>
              <a:gd name="T0" fmla="*/ 546072 w 19679"/>
              <a:gd name="T1" fmla="*/ 598538 h 19679"/>
              <a:gd name="T2" fmla="*/ 546072 w 19679"/>
              <a:gd name="T3" fmla="*/ 598538 h 19679"/>
              <a:gd name="T4" fmla="*/ 546072 w 19679"/>
              <a:gd name="T5" fmla="*/ 598538 h 19679"/>
              <a:gd name="T6" fmla="*/ 546072 w 19679"/>
              <a:gd name="T7" fmla="*/ 5985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ExtraShape7">
            <a:extLst>
              <a:ext uri="{FF2B5EF4-FFF2-40B4-BE49-F238E27FC236}">
                <a16:creationId xmlns:a16="http://schemas.microsoft.com/office/drawing/2014/main" id="{7479CD0A-6AAC-4766-B476-08787A82E5CC}"/>
              </a:ext>
            </a:extLst>
          </p:cNvPr>
          <p:cNvSpPr/>
          <p:nvPr/>
        </p:nvSpPr>
        <p:spPr bwMode="auto">
          <a:xfrm>
            <a:off x="2213962" y="4575421"/>
            <a:ext cx="546069" cy="545307"/>
          </a:xfrm>
          <a:custGeom>
            <a:avLst/>
            <a:gdLst>
              <a:gd name="T0" fmla="*/ 546072 w 19679"/>
              <a:gd name="T1" fmla="*/ 598538 h 19679"/>
              <a:gd name="T2" fmla="*/ 546072 w 19679"/>
              <a:gd name="T3" fmla="*/ 598538 h 19679"/>
              <a:gd name="T4" fmla="*/ 546072 w 19679"/>
              <a:gd name="T5" fmla="*/ 598538 h 19679"/>
              <a:gd name="T6" fmla="*/ 546072 w 19679"/>
              <a:gd name="T7" fmla="*/ 5985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3">
              <a:alpha val="79999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ExtraShape3">
            <a:extLst>
              <a:ext uri="{FF2B5EF4-FFF2-40B4-BE49-F238E27FC236}">
                <a16:creationId xmlns:a16="http://schemas.microsoft.com/office/drawing/2014/main" id="{8736CB23-A974-49C2-BE06-D75B6B42710E}"/>
              </a:ext>
            </a:extLst>
          </p:cNvPr>
          <p:cNvSpPr/>
          <p:nvPr/>
        </p:nvSpPr>
        <p:spPr bwMode="auto">
          <a:xfrm>
            <a:off x="7750705" y="2671450"/>
            <a:ext cx="2412000" cy="2412000"/>
          </a:xfrm>
          <a:custGeom>
            <a:avLst/>
            <a:gdLst>
              <a:gd name="T0" fmla="*/ 2222388 w 19679"/>
              <a:gd name="T1" fmla="*/ 2439454 h 19679"/>
              <a:gd name="T2" fmla="*/ 2222388 w 19679"/>
              <a:gd name="T3" fmla="*/ 2439454 h 19679"/>
              <a:gd name="T4" fmla="*/ 2222388 w 19679"/>
              <a:gd name="T5" fmla="*/ 2439454 h 19679"/>
              <a:gd name="T6" fmla="*/ 2222388 w 19679"/>
              <a:gd name="T7" fmla="*/ 243945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Green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친환경차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중고차 시장 점유율 확대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친환경차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판매 비중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5.32%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돌파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전년비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2.12%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상승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ExtraShape">
            <a:extLst>
              <a:ext uri="{FF2B5EF4-FFF2-40B4-BE49-F238E27FC236}">
                <a16:creationId xmlns:a16="http://schemas.microsoft.com/office/drawing/2014/main" id="{7F939CD0-61DA-4311-B739-C226DBC3AB19}"/>
              </a:ext>
            </a:extLst>
          </p:cNvPr>
          <p:cNvSpPr/>
          <p:nvPr/>
        </p:nvSpPr>
        <p:spPr bwMode="auto">
          <a:xfrm>
            <a:off x="4713342" y="2667247"/>
            <a:ext cx="1917595" cy="1916907"/>
          </a:xfrm>
          <a:custGeom>
            <a:avLst/>
            <a:gdLst>
              <a:gd name="T0" fmla="*/ 1917603 w 19679"/>
              <a:gd name="T1" fmla="*/ 2104029 h 19679"/>
              <a:gd name="T2" fmla="*/ 1917603 w 19679"/>
              <a:gd name="T3" fmla="*/ 2104029 h 19679"/>
              <a:gd name="T4" fmla="*/ 1917603 w 19679"/>
              <a:gd name="T5" fmla="*/ 2104029 h 19679"/>
              <a:gd name="T6" fmla="*/ 1917603 w 19679"/>
              <a:gd name="T7" fmla="*/ 2104029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CustomText1">
            <a:extLst>
              <a:ext uri="{FF2B5EF4-FFF2-40B4-BE49-F238E27FC236}">
                <a16:creationId xmlns:a16="http://schemas.microsoft.com/office/drawing/2014/main" id="{E6F0405D-3B37-4171-98C0-AFF3F4AAB1A1}"/>
              </a:ext>
            </a:extLst>
          </p:cNvPr>
          <p:cNvSpPr/>
          <p:nvPr/>
        </p:nvSpPr>
        <p:spPr bwMode="auto">
          <a:xfrm>
            <a:off x="4929347" y="3833810"/>
            <a:ext cx="1605441" cy="3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/>
          <a:p>
            <a:pPr algn="ctr"/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Transition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인기 모델 세대교체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후속 모델의 중고차 시장 선점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비율확대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zh-CN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750EA9-67D0-4A10-BC26-B57DAEFD6D56}"/>
              </a:ext>
            </a:extLst>
          </p:cNvPr>
          <p:cNvGrpSpPr/>
          <p:nvPr/>
        </p:nvGrpSpPr>
        <p:grpSpPr>
          <a:xfrm>
            <a:off x="2955422" y="5280431"/>
            <a:ext cx="6274303" cy="1258086"/>
            <a:chOff x="6665827" y="4812613"/>
            <a:chExt cx="5081972" cy="897778"/>
          </a:xfrm>
        </p:grpSpPr>
        <p:sp>
          <p:nvSpPr>
            <p:cNvPr id="25" name="CustomText">
              <a:extLst>
                <a:ext uri="{FF2B5EF4-FFF2-40B4-BE49-F238E27FC236}">
                  <a16:creationId xmlns:a16="http://schemas.microsoft.com/office/drawing/2014/main" id="{60A51271-548B-4167-A400-CDB55D437F7A}"/>
                </a:ext>
              </a:extLst>
            </p:cNvPr>
            <p:cNvSpPr/>
            <p:nvPr/>
          </p:nvSpPr>
          <p:spPr>
            <a:xfrm>
              <a:off x="6670353" y="4812613"/>
              <a:ext cx="5077446" cy="505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b="1" dirty="0" err="1" smtClean="0">
                  <a:solidFill>
                    <a:schemeClr val="tx2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트렌드에</a:t>
              </a:r>
              <a:r>
                <a:rPr lang="ko-KR" altLang="en-US" sz="4000" b="1" dirty="0" smtClean="0">
                  <a:solidFill>
                    <a:schemeClr val="tx2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맞는 중고차 플랫폼</a:t>
              </a:r>
              <a:endParaRPr lang="en-US" altLang="zh-CN" sz="4000" b="1" dirty="0">
                <a:solidFill>
                  <a:schemeClr val="tx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6" name="CustomText1">
              <a:extLst>
                <a:ext uri="{FF2B5EF4-FFF2-40B4-BE49-F238E27FC236}">
                  <a16:creationId xmlns:a16="http://schemas.microsoft.com/office/drawing/2014/main" id="{2E4FB0C5-A77E-4229-9FB9-754A253BD8D7}"/>
                </a:ext>
              </a:extLst>
            </p:cNvPr>
            <p:cNvSpPr/>
            <p:nvPr/>
          </p:nvSpPr>
          <p:spPr bwMode="auto">
            <a:xfrm>
              <a:off x="6665827" y="5348043"/>
              <a:ext cx="3589894" cy="362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ko-KR" altLang="en-US" sz="1100" dirty="0" smtClean="0">
                  <a:solidFill>
                    <a:schemeClr val="bg2">
                      <a:lumMod val="7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성장하는 중고차 시장에서 기술로 가치를 제공하는 플랫폼 </a:t>
              </a:r>
              <a:endParaRPr lang="en-US" altLang="zh-CN" sz="1100" dirty="0">
                <a:solidFill>
                  <a:schemeClr val="bg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913CBF-87D6-41A2-A792-669A0357A048}"/>
              </a:ext>
            </a:extLst>
          </p:cNvPr>
          <p:cNvGrpSpPr/>
          <p:nvPr/>
        </p:nvGrpSpPr>
        <p:grpSpPr>
          <a:xfrm>
            <a:off x="3201145" y="2392473"/>
            <a:ext cx="1916801" cy="1918984"/>
            <a:chOff x="3091008" y="2389738"/>
            <a:chExt cx="1916801" cy="1918984"/>
          </a:xfrm>
        </p:grpSpPr>
        <p:sp>
          <p:nvSpPr>
            <p:cNvPr id="10" name="ValueBack1">
              <a:extLst>
                <a:ext uri="{FF2B5EF4-FFF2-40B4-BE49-F238E27FC236}">
                  <a16:creationId xmlns:a16="http://schemas.microsoft.com/office/drawing/2014/main" id="{726EBDC6-C685-4047-909E-64E07F7724AA}"/>
                </a:ext>
              </a:extLst>
            </p:cNvPr>
            <p:cNvSpPr/>
            <p:nvPr/>
          </p:nvSpPr>
          <p:spPr bwMode="auto">
            <a:xfrm>
              <a:off x="3091008" y="2390227"/>
              <a:ext cx="1916801" cy="1918495"/>
            </a:xfrm>
            <a:custGeom>
              <a:avLst/>
              <a:gdLst>
                <a:gd name="T0" fmla="*/ 1916809 w 19679"/>
                <a:gd name="T1" fmla="*/ 2105771 h 19679"/>
                <a:gd name="T2" fmla="*/ 1916809 w 19679"/>
                <a:gd name="T3" fmla="*/ 2105771 h 19679"/>
                <a:gd name="T4" fmla="*/ 1916809 w 19679"/>
                <a:gd name="T5" fmla="*/ 2105771 h 19679"/>
                <a:gd name="T6" fmla="*/ 1916809 w 19679"/>
                <a:gd name="T7" fmla="*/ 2105771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>
                <a:lumMod val="100000"/>
                <a:alpha val="79999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7" name="CustomText">
              <a:extLst>
                <a:ext uri="{FF2B5EF4-FFF2-40B4-BE49-F238E27FC236}">
                  <a16:creationId xmlns:a16="http://schemas.microsoft.com/office/drawing/2014/main" id="{1583B76C-32C4-4C17-B029-A4378174A37E}"/>
                </a:ext>
              </a:extLst>
            </p:cNvPr>
            <p:cNvSpPr/>
            <p:nvPr/>
          </p:nvSpPr>
          <p:spPr>
            <a:xfrm>
              <a:off x="3246684" y="2389738"/>
              <a:ext cx="1605447" cy="549547"/>
            </a:xfrm>
            <a:prstGeom prst="rect">
              <a:avLst/>
            </a:prstGeom>
          </p:spPr>
          <p:txBody>
            <a:bodyPr wrap="square" lIns="90000" tIns="46800" rIns="90000" bIns="46800">
              <a:noAutofit/>
            </a:bodyPr>
            <a:lstStyle/>
            <a:p>
              <a:pPr algn="ctr"/>
              <a:r>
                <a:rPr lang="en-US" altLang="zh-CN" sz="3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E</a:t>
              </a:r>
            </a:p>
          </p:txBody>
        </p:sp>
      </p:grpSp>
      <p:sp>
        <p:nvSpPr>
          <p:cNvPr id="28" name="CustomText1">
            <a:extLst>
              <a:ext uri="{FF2B5EF4-FFF2-40B4-BE49-F238E27FC236}">
                <a16:creationId xmlns:a16="http://schemas.microsoft.com/office/drawing/2014/main" id="{2611381B-EBF1-4457-BE55-D237CD6E4A9F}"/>
              </a:ext>
            </a:extLst>
          </p:cNvPr>
          <p:cNvSpPr/>
          <p:nvPr/>
        </p:nvSpPr>
        <p:spPr bwMode="auto">
          <a:xfrm>
            <a:off x="1843492" y="3669249"/>
            <a:ext cx="1605441" cy="3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/>
          <a:p>
            <a:pPr algn="ctr"/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Mobile</a:t>
            </a:r>
            <a:endParaRPr lang="ko-KR" altLang="en-US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모바일 구매 선호</a:t>
            </a:r>
            <a:endParaRPr lang="ko-KR" altLang="en-US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홈서비스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모바일 채널 이용 고객 비중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54.5%</a:t>
            </a:r>
            <a:endParaRPr lang="ko-KR" altLang="en-US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7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7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en-US" altLang="zh-CN" sz="7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714FC1-A14C-4D92-B656-010966A4B9EB}"/>
              </a:ext>
            </a:extLst>
          </p:cNvPr>
          <p:cNvGrpSpPr/>
          <p:nvPr/>
        </p:nvGrpSpPr>
        <p:grpSpPr>
          <a:xfrm>
            <a:off x="6195193" y="1945727"/>
            <a:ext cx="2076336" cy="2076451"/>
            <a:chOff x="6195193" y="1945727"/>
            <a:chExt cx="2076336" cy="2076451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" name="ValueBack2">
              <a:extLst>
                <a:ext uri="{FF2B5EF4-FFF2-40B4-BE49-F238E27FC236}">
                  <a16:creationId xmlns:a16="http://schemas.microsoft.com/office/drawing/2014/main" id="{45590CCF-3766-41B3-9275-95E52BC94DF2}"/>
                </a:ext>
              </a:extLst>
            </p:cNvPr>
            <p:cNvSpPr/>
            <p:nvPr/>
          </p:nvSpPr>
          <p:spPr bwMode="auto">
            <a:xfrm>
              <a:off x="6195193" y="1945727"/>
              <a:ext cx="2076336" cy="2076451"/>
            </a:xfrm>
            <a:custGeom>
              <a:avLst/>
              <a:gdLst>
                <a:gd name="T0" fmla="*/ 2076344 w 19679"/>
                <a:gd name="T1" fmla="*/ 2279146 h 19679"/>
                <a:gd name="T2" fmla="*/ 2076344 w 19679"/>
                <a:gd name="T3" fmla="*/ 2279146 h 19679"/>
                <a:gd name="T4" fmla="*/ 2076344 w 19679"/>
                <a:gd name="T5" fmla="*/ 2279146 h 19679"/>
                <a:gd name="T6" fmla="*/ 2076344 w 19679"/>
                <a:gd name="T7" fmla="*/ 227914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0" name="CustomText1">
              <a:extLst>
                <a:ext uri="{FF2B5EF4-FFF2-40B4-BE49-F238E27FC236}">
                  <a16:creationId xmlns:a16="http://schemas.microsoft.com/office/drawing/2014/main" id="{5CE96EC3-AD59-4062-BE25-A863CC4B727F}"/>
                </a:ext>
              </a:extLst>
            </p:cNvPr>
            <p:cNvSpPr/>
            <p:nvPr/>
          </p:nvSpPr>
          <p:spPr bwMode="auto">
            <a:xfrm>
              <a:off x="6195193" y="2813501"/>
              <a:ext cx="2032949" cy="376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/>
            <a:p>
              <a:pPr algn="ctr"/>
              <a:r>
                <a:rPr lang="en-US" altLang="ko-KR" sz="1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Activity</a:t>
              </a:r>
              <a:endPara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sz="1400" b="1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차박</a:t>
              </a:r>
              <a:r>
                <a:rPr lang="ko-KR" altLang="en-US" sz="1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열풍 타고 </a:t>
              </a:r>
              <a:r>
                <a:rPr lang="en-US" altLang="ko-KR" sz="1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SUV, </a:t>
              </a:r>
              <a:r>
                <a:rPr lang="ko-KR" altLang="en-US" sz="1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대형차 인기 지속</a:t>
              </a:r>
              <a:endPara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전체 중고차 판매량 중 </a:t>
              </a:r>
              <a:r>
                <a:rPr lang="en-US" altLang="ko-KR" sz="1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SUV/</a:t>
              </a:r>
              <a:r>
                <a:rPr lang="ko-KR" altLang="en-US" sz="1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대형차 </a:t>
              </a:r>
              <a:r>
                <a:rPr lang="en-US" altLang="ko-KR" sz="14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45.3% </a:t>
              </a:r>
              <a:r>
                <a:rPr lang="ko-KR" altLang="en-US" sz="1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차지</a:t>
              </a:r>
              <a:endPara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5EC55E-68A9-4728-8D46-83E29E8214E1}"/>
              </a:ext>
            </a:extLst>
          </p:cNvPr>
          <p:cNvGrpSpPr/>
          <p:nvPr/>
        </p:nvGrpSpPr>
        <p:grpSpPr>
          <a:xfrm>
            <a:off x="3521252" y="1476724"/>
            <a:ext cx="1501555" cy="708715"/>
            <a:chOff x="3521252" y="1476724"/>
            <a:chExt cx="1501555" cy="708715"/>
          </a:xfrm>
        </p:grpSpPr>
        <p:sp>
          <p:nvSpPr>
            <p:cNvPr id="16" name="ValueText1">
              <a:extLst>
                <a:ext uri="{FF2B5EF4-FFF2-40B4-BE49-F238E27FC236}">
                  <a16:creationId xmlns:a16="http://schemas.microsoft.com/office/drawing/2014/main" id="{E513151E-0F29-4983-88ED-FE10B865B45D}"/>
                </a:ext>
              </a:extLst>
            </p:cNvPr>
            <p:cNvSpPr txBox="1"/>
            <p:nvPr/>
          </p:nvSpPr>
          <p:spPr>
            <a:xfrm>
              <a:off x="3592160" y="1777164"/>
              <a:ext cx="1278944" cy="408275"/>
            </a:xfrm>
            <a:prstGeom prst="rect">
              <a:avLst/>
            </a:prstGeom>
            <a:noFill/>
          </p:spPr>
          <p:txBody>
            <a:bodyPr wrap="none" anchor="ctr" anchorCtr="1">
              <a:prstTxWarp prst="textPlain">
                <a:avLst/>
              </a:prstTxWarp>
              <a:noAutofit/>
            </a:bodyPr>
            <a:lstStyle/>
            <a:p>
              <a:pPr algn="ctr"/>
              <a:r>
                <a:rPr lang="en-US" altLang="zh-CN" sz="3600" dirty="0" smtClean="0">
                  <a:solidFill>
                    <a:schemeClr val="accent1">
                      <a:lumMod val="10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4.2%</a:t>
              </a:r>
              <a:endParaRPr lang="en-US" altLang="zh-CN" sz="3600" dirty="0">
                <a:solidFill>
                  <a:schemeClr val="accent1">
                    <a:lumMod val="10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1" name="CustomText1">
              <a:extLst>
                <a:ext uri="{FF2B5EF4-FFF2-40B4-BE49-F238E27FC236}">
                  <a16:creationId xmlns:a16="http://schemas.microsoft.com/office/drawing/2014/main" id="{C2CFCEB4-7AF3-4B78-84C5-E25CBDE6859E}"/>
                </a:ext>
              </a:extLst>
            </p:cNvPr>
            <p:cNvSpPr/>
            <p:nvPr/>
          </p:nvSpPr>
          <p:spPr bwMode="auto">
            <a:xfrm>
              <a:off x="3521252" y="1476724"/>
              <a:ext cx="1501555" cy="362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ko-KR" altLang="en-US" sz="1100" dirty="0" smtClean="0">
                  <a:solidFill>
                    <a:schemeClr val="bg2">
                      <a:lumMod val="7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내 차 사기 </a:t>
              </a:r>
              <a:r>
                <a:rPr lang="ko-KR" altLang="en-US" sz="1100" dirty="0" err="1" smtClean="0">
                  <a:solidFill>
                    <a:schemeClr val="bg2">
                      <a:lumMod val="7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홈서비스</a:t>
              </a:r>
              <a:r>
                <a:rPr lang="en-US" altLang="zh-CN" sz="1100" dirty="0" smtClean="0">
                  <a:solidFill>
                    <a:schemeClr val="bg2">
                      <a:lumMod val="7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  <a:endParaRPr lang="en-US" altLang="zh-CN" sz="1100" dirty="0">
                <a:solidFill>
                  <a:schemeClr val="bg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1578E9-8ED5-4156-8D79-C58A22968D77}"/>
              </a:ext>
            </a:extLst>
          </p:cNvPr>
          <p:cNvGrpSpPr/>
          <p:nvPr/>
        </p:nvGrpSpPr>
        <p:grpSpPr>
          <a:xfrm>
            <a:off x="6271491" y="1091822"/>
            <a:ext cx="1884218" cy="708715"/>
            <a:chOff x="6271491" y="1091822"/>
            <a:chExt cx="1884218" cy="708715"/>
          </a:xfrm>
        </p:grpSpPr>
        <p:sp>
          <p:nvSpPr>
            <p:cNvPr id="15" name="BackShape2">
              <a:extLst>
                <a:ext uri="{FF2B5EF4-FFF2-40B4-BE49-F238E27FC236}">
                  <a16:creationId xmlns:a16="http://schemas.microsoft.com/office/drawing/2014/main" id="{95B1DE15-D5CA-41CD-9571-06BC03AA096B}"/>
                </a:ext>
              </a:extLst>
            </p:cNvPr>
            <p:cNvSpPr/>
            <p:nvPr/>
          </p:nvSpPr>
          <p:spPr>
            <a:xfrm flipV="1">
              <a:off x="6341235" y="1642506"/>
              <a:ext cx="240641" cy="141518"/>
            </a:xfrm>
            <a:prstGeom prst="triangle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7" name="ValueText2">
              <a:extLst>
                <a:ext uri="{FF2B5EF4-FFF2-40B4-BE49-F238E27FC236}">
                  <a16:creationId xmlns:a16="http://schemas.microsoft.com/office/drawing/2014/main" id="{4B5FEFD9-B5FB-47EC-BBD8-3BE4D2BDED42}"/>
                </a:ext>
              </a:extLst>
            </p:cNvPr>
            <p:cNvSpPr txBox="1"/>
            <p:nvPr/>
          </p:nvSpPr>
          <p:spPr>
            <a:xfrm>
              <a:off x="6624558" y="1392262"/>
              <a:ext cx="1464858" cy="408275"/>
            </a:xfrm>
            <a:prstGeom prst="rect">
              <a:avLst/>
            </a:prstGeom>
            <a:noFill/>
          </p:spPr>
          <p:txBody>
            <a:bodyPr wrap="none" anchor="ctr" anchorCtr="1">
              <a:prstTxWarp prst="textPlain">
                <a:avLst/>
              </a:prstTxWarp>
              <a:noAutofit/>
            </a:bodyPr>
            <a:lstStyle/>
            <a:p>
              <a:pPr algn="ctr"/>
              <a:r>
                <a:rPr lang="en-US" altLang="zh-CN" sz="3600" dirty="0" smtClean="0">
                  <a:solidFill>
                    <a:schemeClr val="accent5">
                      <a:lumMod val="10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45.3%</a:t>
              </a:r>
              <a:endParaRPr lang="en-US" altLang="zh-CN" sz="3600" dirty="0">
                <a:solidFill>
                  <a:schemeClr val="accent5">
                    <a:lumMod val="10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2" name="CustomText1">
              <a:extLst>
                <a:ext uri="{FF2B5EF4-FFF2-40B4-BE49-F238E27FC236}">
                  <a16:creationId xmlns:a16="http://schemas.microsoft.com/office/drawing/2014/main" id="{161DABB5-0AF6-48C6-B15D-EC616B339112}"/>
                </a:ext>
              </a:extLst>
            </p:cNvPr>
            <p:cNvSpPr/>
            <p:nvPr/>
          </p:nvSpPr>
          <p:spPr bwMode="auto">
            <a:xfrm>
              <a:off x="6271491" y="1091822"/>
              <a:ext cx="1884218" cy="362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ko-KR" altLang="en-US" sz="1100" dirty="0" smtClean="0">
                  <a:solidFill>
                    <a:schemeClr val="bg2">
                      <a:lumMod val="7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중고차 판매량 중</a:t>
              </a:r>
              <a:r>
                <a:rPr lang="en-US" altLang="zh-CN" sz="1100" dirty="0" smtClean="0">
                  <a:solidFill>
                    <a:schemeClr val="bg2">
                      <a:lumMod val="7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SUV/ </a:t>
              </a:r>
              <a:r>
                <a:rPr lang="ko-KR" altLang="en-US" sz="1100" dirty="0" smtClean="0">
                  <a:solidFill>
                    <a:schemeClr val="bg2">
                      <a:lumMod val="7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대형차</a:t>
              </a:r>
              <a:endParaRPr lang="en-US" altLang="zh-CN" sz="1100" dirty="0">
                <a:solidFill>
                  <a:schemeClr val="bg2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4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532054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1-3-1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배경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5" name="CustomText">
            <a:extLst>
              <a:ext uri="{FF2B5EF4-FFF2-40B4-BE49-F238E27FC236}">
                <a16:creationId xmlns:a16="http://schemas.microsoft.com/office/drawing/2014/main" id="{1583B76C-32C4-4C17-B029-A4378174A37E}"/>
              </a:ext>
            </a:extLst>
          </p:cNvPr>
          <p:cNvSpPr/>
          <p:nvPr/>
        </p:nvSpPr>
        <p:spPr>
          <a:xfrm>
            <a:off x="1843486" y="2709178"/>
            <a:ext cx="1605447" cy="549547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/>
          <a:p>
            <a:pPr algn="ctr"/>
            <a:r>
              <a:rPr lang="en-US" altLang="zh-CN" sz="3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</a:t>
            </a:r>
            <a:endParaRPr lang="en-US" altLang="zh-CN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6" name="CustomText">
            <a:extLst>
              <a:ext uri="{FF2B5EF4-FFF2-40B4-BE49-F238E27FC236}">
                <a16:creationId xmlns:a16="http://schemas.microsoft.com/office/drawing/2014/main" id="{1583B76C-32C4-4C17-B029-A4378174A37E}"/>
              </a:ext>
            </a:extLst>
          </p:cNvPr>
          <p:cNvSpPr/>
          <p:nvPr/>
        </p:nvSpPr>
        <p:spPr>
          <a:xfrm>
            <a:off x="4871104" y="2837916"/>
            <a:ext cx="1605447" cy="549547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/>
          <a:p>
            <a:pPr algn="ctr"/>
            <a:r>
              <a:rPr lang="en-US" altLang="zh-CN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</a:t>
            </a:r>
          </a:p>
        </p:txBody>
      </p:sp>
      <p:sp>
        <p:nvSpPr>
          <p:cNvPr id="47" name="CustomText">
            <a:extLst>
              <a:ext uri="{FF2B5EF4-FFF2-40B4-BE49-F238E27FC236}">
                <a16:creationId xmlns:a16="http://schemas.microsoft.com/office/drawing/2014/main" id="{1583B76C-32C4-4C17-B029-A4378174A37E}"/>
              </a:ext>
            </a:extLst>
          </p:cNvPr>
          <p:cNvSpPr/>
          <p:nvPr/>
        </p:nvSpPr>
        <p:spPr>
          <a:xfrm>
            <a:off x="6430637" y="1916054"/>
            <a:ext cx="1605447" cy="549547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/>
          <a:p>
            <a:pPr algn="ctr"/>
            <a:r>
              <a:rPr lang="en-US" altLang="zh-CN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</a:t>
            </a:r>
          </a:p>
        </p:txBody>
      </p:sp>
      <p:sp>
        <p:nvSpPr>
          <p:cNvPr id="48" name="CustomText">
            <a:extLst>
              <a:ext uri="{FF2B5EF4-FFF2-40B4-BE49-F238E27FC236}">
                <a16:creationId xmlns:a16="http://schemas.microsoft.com/office/drawing/2014/main" id="{1583B76C-32C4-4C17-B029-A4378174A37E}"/>
              </a:ext>
            </a:extLst>
          </p:cNvPr>
          <p:cNvSpPr/>
          <p:nvPr/>
        </p:nvSpPr>
        <p:spPr>
          <a:xfrm>
            <a:off x="8425195" y="2852923"/>
            <a:ext cx="1117189" cy="549547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/>
          <a:p>
            <a:pPr algn="ctr"/>
            <a:r>
              <a:rPr lang="en-US" altLang="zh-CN" sz="3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endParaRPr lang="en-US" altLang="zh-CN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08837" y="2852923"/>
            <a:ext cx="171397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E-Commerce</a:t>
            </a:r>
            <a:endParaRPr lang="ko-KR" altLang="en-US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이커머스</a:t>
            </a:r>
            <a:r>
              <a:rPr lang="ko-KR" altLang="en-US" sz="14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플랫폼 이용 증대</a:t>
            </a:r>
            <a:endParaRPr lang="ko-KR" altLang="en-US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내차사기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홈서비스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비중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45.5$ (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전년비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4.2%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증가</a:t>
            </a:r>
          </a:p>
          <a:p>
            <a:pPr algn="ctr"/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0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187" y="189382"/>
            <a:ext cx="10515600" cy="726696"/>
          </a:xfrm>
        </p:spPr>
        <p:txBody>
          <a:bodyPr/>
          <a:lstStyle/>
          <a:p>
            <a:r>
              <a:rPr lang="ko-KR" altLang="en-US" dirty="0" smtClean="0"/>
              <a:t>중고차 시장의 성장 및 트렌드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24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72" y="936823"/>
            <a:ext cx="2080491" cy="726696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Problems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9CD83C8C-31B8-4244-B11B-55F2D6C2D010}"/>
              </a:ext>
            </a:extLst>
          </p:cNvPr>
          <p:cNvGrpSpPr/>
          <p:nvPr/>
        </p:nvGrpSpPr>
        <p:grpSpPr>
          <a:xfrm>
            <a:off x="866031" y="1635292"/>
            <a:ext cx="3789096" cy="1225771"/>
            <a:chOff x="660772" y="1078992"/>
            <a:chExt cx="3789096" cy="1225771"/>
          </a:xfrm>
        </p:grpSpPr>
        <p:sp>
          <p:nvSpPr>
            <p:cNvPr id="75" name="Group">
              <a:extLst>
                <a:ext uri="{FF2B5EF4-FFF2-40B4-BE49-F238E27FC236}">
                  <a16:creationId xmlns:a16="http://schemas.microsoft.com/office/drawing/2014/main" id="{C5759D56-1CA6-4442-B328-CF210321753B}"/>
                </a:ext>
              </a:extLst>
            </p:cNvPr>
            <p:cNvSpPr txBox="1"/>
            <p:nvPr/>
          </p:nvSpPr>
          <p:spPr>
            <a:xfrm>
              <a:off x="1381814" y="1078992"/>
              <a:ext cx="2410141" cy="52705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매물 분산</a:t>
              </a:r>
              <a:endParaRPr lang="vi-VN" sz="1600" b="1" dirty="0">
                <a:ea typeface="배달의민족 한나체 Air" panose="020B0600000101010101" pitchFamily="50" charset="-127"/>
              </a:endParaRPr>
            </a:p>
          </p:txBody>
        </p:sp>
        <p:sp>
          <p:nvSpPr>
            <p:cNvPr id="76" name="Group">
              <a:extLst>
                <a:ext uri="{FF2B5EF4-FFF2-40B4-BE49-F238E27FC236}">
                  <a16:creationId xmlns:a16="http://schemas.microsoft.com/office/drawing/2014/main" id="{E258C95F-9809-4307-972D-84E9A90D9AA8}"/>
                </a:ext>
              </a:extLst>
            </p:cNvPr>
            <p:cNvSpPr txBox="1"/>
            <p:nvPr/>
          </p:nvSpPr>
          <p:spPr>
            <a:xfrm>
              <a:off x="1381814" y="1606048"/>
              <a:ext cx="3068054" cy="698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rm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다양한 사이트가 등장하면서 매물이 분산</a:t>
              </a:r>
              <a:endPara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구매자 입장에서 매물을 한눈에 보기 </a:t>
              </a:r>
              <a:r>
                <a:rPr lang="ko-KR" altLang="en-US" sz="1100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어려워짐</a:t>
              </a:r>
              <a:endParaRPr lang="en-US" altLang="zh-CN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78" name="Group">
              <a:extLst>
                <a:ext uri="{FF2B5EF4-FFF2-40B4-BE49-F238E27FC236}">
                  <a16:creationId xmlns:a16="http://schemas.microsoft.com/office/drawing/2014/main" id="{8437D043-C7CF-4626-814A-41560928112F}"/>
                </a:ext>
              </a:extLst>
            </p:cNvPr>
            <p:cNvSpPr/>
            <p:nvPr/>
          </p:nvSpPr>
          <p:spPr>
            <a:xfrm>
              <a:off x="660772" y="1329890"/>
              <a:ext cx="728736" cy="72873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6" name="iṡḻïdé">
            <a:extLst>
              <a:ext uri="{FF2B5EF4-FFF2-40B4-BE49-F238E27FC236}">
                <a16:creationId xmlns:a16="http://schemas.microsoft.com/office/drawing/2014/main" id="{E3C5C6DD-841E-4BE1-8D44-656E8095D079}"/>
              </a:ext>
            </a:extLst>
          </p:cNvPr>
          <p:cNvGrpSpPr/>
          <p:nvPr/>
        </p:nvGrpSpPr>
        <p:grpSpPr>
          <a:xfrm>
            <a:off x="866032" y="3253342"/>
            <a:ext cx="3789095" cy="1225771"/>
            <a:chOff x="660773" y="1078992"/>
            <a:chExt cx="3789095" cy="1225771"/>
          </a:xfrm>
        </p:grpSpPr>
        <p:sp>
          <p:nvSpPr>
            <p:cNvPr id="28" name="ïSļíḍe">
              <a:extLst>
                <a:ext uri="{FF2B5EF4-FFF2-40B4-BE49-F238E27FC236}">
                  <a16:creationId xmlns:a16="http://schemas.microsoft.com/office/drawing/2014/main" id="{57E77A43-B767-41FD-BE3D-295218C0C665}"/>
                </a:ext>
              </a:extLst>
            </p:cNvPr>
            <p:cNvSpPr txBox="1"/>
            <p:nvPr/>
          </p:nvSpPr>
          <p:spPr>
            <a:xfrm>
              <a:off x="1381814" y="1078992"/>
              <a:ext cx="2410141" cy="52705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정보 </a:t>
              </a:r>
              <a:r>
                <a:rPr lang="ko-KR" altLang="en-US" sz="1600" b="1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비대칭성</a:t>
              </a:r>
              <a:endParaRPr lang="vi-VN" sz="1600" b="1" dirty="0">
                <a:ea typeface="배달의민족 한나체 Air" panose="020B0600000101010101" pitchFamily="50" charset="-127"/>
              </a:endParaRPr>
            </a:p>
          </p:txBody>
        </p:sp>
        <p:sp>
          <p:nvSpPr>
            <p:cNvPr id="29" name="îsḻîḋè">
              <a:extLst>
                <a:ext uri="{FF2B5EF4-FFF2-40B4-BE49-F238E27FC236}">
                  <a16:creationId xmlns:a16="http://schemas.microsoft.com/office/drawing/2014/main" id="{7C20F12B-B17A-47DA-B7E5-5577960A9A82}"/>
                </a:ext>
              </a:extLst>
            </p:cNvPr>
            <p:cNvSpPr txBox="1"/>
            <p:nvPr/>
          </p:nvSpPr>
          <p:spPr>
            <a:xfrm>
              <a:off x="1381814" y="1606048"/>
              <a:ext cx="3068054" cy="698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rm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정보 비대칭성으로 인한 피해 발생</a:t>
              </a:r>
              <a:endPara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소비자 신뢰의 저하</a:t>
              </a:r>
              <a:endParaRPr lang="en-US" altLang="zh-CN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1" name="ïṣľídé">
              <a:extLst>
                <a:ext uri="{FF2B5EF4-FFF2-40B4-BE49-F238E27FC236}">
                  <a16:creationId xmlns:a16="http://schemas.microsoft.com/office/drawing/2014/main" id="{36BBB8FA-E9EF-4434-A2AC-3B8C3E6BAD6A}"/>
                </a:ext>
              </a:extLst>
            </p:cNvPr>
            <p:cNvSpPr/>
            <p:nvPr/>
          </p:nvSpPr>
          <p:spPr>
            <a:xfrm>
              <a:off x="660773" y="1329892"/>
              <a:ext cx="728737" cy="72873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7" name="íṣľidè">
            <a:extLst>
              <a:ext uri="{FF2B5EF4-FFF2-40B4-BE49-F238E27FC236}">
                <a16:creationId xmlns:a16="http://schemas.microsoft.com/office/drawing/2014/main" id="{3BFE7FE1-10E4-4245-B857-C0630B69BBEF}"/>
              </a:ext>
            </a:extLst>
          </p:cNvPr>
          <p:cNvGrpSpPr/>
          <p:nvPr/>
        </p:nvGrpSpPr>
        <p:grpSpPr>
          <a:xfrm>
            <a:off x="866032" y="4871392"/>
            <a:ext cx="3789095" cy="1225771"/>
            <a:chOff x="660773" y="1078992"/>
            <a:chExt cx="3789095" cy="1225771"/>
          </a:xfrm>
        </p:grpSpPr>
        <p:sp>
          <p:nvSpPr>
            <p:cNvPr id="23" name="íśḷîḍè">
              <a:extLst>
                <a:ext uri="{FF2B5EF4-FFF2-40B4-BE49-F238E27FC236}">
                  <a16:creationId xmlns:a16="http://schemas.microsoft.com/office/drawing/2014/main" id="{DBA19F98-92E6-4894-ABF3-3DF01042B01C}"/>
                </a:ext>
              </a:extLst>
            </p:cNvPr>
            <p:cNvSpPr txBox="1"/>
            <p:nvPr/>
          </p:nvSpPr>
          <p:spPr>
            <a:xfrm>
              <a:off x="1381814" y="1078992"/>
              <a:ext cx="2410141" cy="52705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부정적 인식</a:t>
              </a:r>
              <a:endParaRPr lang="vi-VN" sz="1600" b="1" dirty="0">
                <a:ea typeface="배달의민족 한나체 Air" panose="020B0600000101010101" pitchFamily="50" charset="-127"/>
              </a:endParaRPr>
            </a:p>
          </p:txBody>
        </p:sp>
        <p:sp>
          <p:nvSpPr>
            <p:cNvPr id="24" name="ïśļíḍè">
              <a:extLst>
                <a:ext uri="{FF2B5EF4-FFF2-40B4-BE49-F238E27FC236}">
                  <a16:creationId xmlns:a16="http://schemas.microsoft.com/office/drawing/2014/main" id="{00B62E14-5765-4307-B201-C617D860CD9A}"/>
                </a:ext>
              </a:extLst>
            </p:cNvPr>
            <p:cNvSpPr txBox="1"/>
            <p:nvPr/>
          </p:nvSpPr>
          <p:spPr>
            <a:xfrm>
              <a:off x="1381814" y="1606048"/>
              <a:ext cx="3068054" cy="698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rm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중고차 시장은 대표적인 레몬 마켓 </a:t>
              </a:r>
              <a:r>
                <a:rPr lang="en-US" altLang="ko-KR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 </a:t>
              </a: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저급품이 유통되는 시장</a:t>
              </a:r>
              <a:r>
                <a:rPr lang="en-US" altLang="ko-KR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)</a:t>
              </a: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이라는 인식이 있음  </a:t>
              </a:r>
              <a:endParaRPr lang="en-US" altLang="zh-CN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6" name="ïśḻïḋè">
              <a:extLst>
                <a:ext uri="{FF2B5EF4-FFF2-40B4-BE49-F238E27FC236}">
                  <a16:creationId xmlns:a16="http://schemas.microsoft.com/office/drawing/2014/main" id="{CBF1438A-2489-4B31-8497-12817421B80F}"/>
                </a:ext>
              </a:extLst>
            </p:cNvPr>
            <p:cNvSpPr/>
            <p:nvPr/>
          </p:nvSpPr>
          <p:spPr>
            <a:xfrm>
              <a:off x="660773" y="1329892"/>
              <a:ext cx="728737" cy="72873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84" name="Group 5">
            <a:extLst>
              <a:ext uri="{FF2B5EF4-FFF2-40B4-BE49-F238E27FC236}">
                <a16:creationId xmlns:a16="http://schemas.microsoft.com/office/drawing/2014/main" id="{5DA75F30-C32E-4FD1-B2DD-162B7B703DCD}"/>
              </a:ext>
            </a:extLst>
          </p:cNvPr>
          <p:cNvSpPr/>
          <p:nvPr/>
        </p:nvSpPr>
        <p:spPr>
          <a:xfrm>
            <a:off x="463001" y="346847"/>
            <a:ext cx="1532054" cy="4090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1-3-2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배경</a:t>
            </a:r>
            <a:endParaRPr lang="zh-CN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87" name="Group">
            <a:extLst>
              <a:ext uri="{FF2B5EF4-FFF2-40B4-BE49-F238E27FC236}">
                <a16:creationId xmlns:a16="http://schemas.microsoft.com/office/drawing/2014/main" id="{9CD83C8C-31B8-4244-B11B-55F2D6C2D010}"/>
              </a:ext>
            </a:extLst>
          </p:cNvPr>
          <p:cNvGrpSpPr/>
          <p:nvPr/>
        </p:nvGrpSpPr>
        <p:grpSpPr>
          <a:xfrm>
            <a:off x="5188854" y="1560101"/>
            <a:ext cx="3994191" cy="1227761"/>
            <a:chOff x="660772" y="1077002"/>
            <a:chExt cx="2966467" cy="1227761"/>
          </a:xfrm>
        </p:grpSpPr>
        <p:sp>
          <p:nvSpPr>
            <p:cNvPr id="88" name="Group">
              <a:extLst>
                <a:ext uri="{FF2B5EF4-FFF2-40B4-BE49-F238E27FC236}">
                  <a16:creationId xmlns:a16="http://schemas.microsoft.com/office/drawing/2014/main" id="{C5759D56-1CA6-4442-B328-CF210321753B}"/>
                </a:ext>
              </a:extLst>
            </p:cNvPr>
            <p:cNvSpPr txBox="1"/>
            <p:nvPr/>
          </p:nvSpPr>
          <p:spPr>
            <a:xfrm>
              <a:off x="1196287" y="1077002"/>
              <a:ext cx="2410142" cy="52705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다양한 사이트의 매물 정보 제공 </a:t>
              </a:r>
              <a:endParaRPr lang="vi-VN" sz="1600" b="1" dirty="0">
                <a:ea typeface="배달의민족 한나체 Air" panose="020B0600000101010101" pitchFamily="50" charset="-127"/>
              </a:endParaRPr>
            </a:p>
          </p:txBody>
        </p:sp>
        <p:sp>
          <p:nvSpPr>
            <p:cNvPr id="89" name="Group">
              <a:extLst>
                <a:ext uri="{FF2B5EF4-FFF2-40B4-BE49-F238E27FC236}">
                  <a16:creationId xmlns:a16="http://schemas.microsoft.com/office/drawing/2014/main" id="{E258C95F-9809-4307-972D-84E9A90D9AA8}"/>
                </a:ext>
              </a:extLst>
            </p:cNvPr>
            <p:cNvSpPr txBox="1"/>
            <p:nvPr/>
          </p:nvSpPr>
          <p:spPr>
            <a:xfrm>
              <a:off x="1217098" y="1606048"/>
              <a:ext cx="2410141" cy="698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rm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다수의 사이트에서 크롤링하여 매물들을 한 눈에 볼 수 있도록 정보 제공</a:t>
              </a:r>
              <a:endParaRPr lang="en-US" altLang="zh-CN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90" name="Group">
              <a:extLst>
                <a:ext uri="{FF2B5EF4-FFF2-40B4-BE49-F238E27FC236}">
                  <a16:creationId xmlns:a16="http://schemas.microsoft.com/office/drawing/2014/main" id="{8437D043-C7CF-4626-814A-41560928112F}"/>
                </a:ext>
              </a:extLst>
            </p:cNvPr>
            <p:cNvSpPr/>
            <p:nvPr/>
          </p:nvSpPr>
          <p:spPr>
            <a:xfrm>
              <a:off x="660772" y="1329890"/>
              <a:ext cx="541230" cy="728736"/>
            </a:xfrm>
            <a:prstGeom prst="round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91" name="iṡḻïdé">
            <a:extLst>
              <a:ext uri="{FF2B5EF4-FFF2-40B4-BE49-F238E27FC236}">
                <a16:creationId xmlns:a16="http://schemas.microsoft.com/office/drawing/2014/main" id="{E3C5C6DD-841E-4BE1-8D44-656E8095D079}"/>
              </a:ext>
            </a:extLst>
          </p:cNvPr>
          <p:cNvGrpSpPr/>
          <p:nvPr/>
        </p:nvGrpSpPr>
        <p:grpSpPr>
          <a:xfrm>
            <a:off x="5188855" y="3180141"/>
            <a:ext cx="3966171" cy="1225772"/>
            <a:chOff x="660773" y="1078992"/>
            <a:chExt cx="3966171" cy="1225772"/>
          </a:xfrm>
        </p:grpSpPr>
        <p:sp>
          <p:nvSpPr>
            <p:cNvPr id="92" name="ïSļíḍe">
              <a:extLst>
                <a:ext uri="{FF2B5EF4-FFF2-40B4-BE49-F238E27FC236}">
                  <a16:creationId xmlns:a16="http://schemas.microsoft.com/office/drawing/2014/main" id="{57E77A43-B767-41FD-BE3D-295218C0C665}"/>
                </a:ext>
              </a:extLst>
            </p:cNvPr>
            <p:cNvSpPr txBox="1"/>
            <p:nvPr/>
          </p:nvSpPr>
          <p:spPr>
            <a:xfrm>
              <a:off x="1381814" y="1078992"/>
              <a:ext cx="2410141" cy="52705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허위 매물 </a:t>
              </a:r>
              <a:r>
                <a:rPr lang="ko-KR" altLang="en-US" sz="1600" b="1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필터링</a:t>
              </a:r>
              <a:endParaRPr lang="vi-VN" sz="1600" b="1" dirty="0">
                <a:ea typeface="배달의민족 한나체 Air" panose="020B0600000101010101" pitchFamily="50" charset="-127"/>
              </a:endParaRPr>
            </a:p>
          </p:txBody>
        </p:sp>
        <p:sp>
          <p:nvSpPr>
            <p:cNvPr id="93" name="îsḻîḋè">
              <a:extLst>
                <a:ext uri="{FF2B5EF4-FFF2-40B4-BE49-F238E27FC236}">
                  <a16:creationId xmlns:a16="http://schemas.microsoft.com/office/drawing/2014/main" id="{7C20F12B-B17A-47DA-B7E5-5577960A9A82}"/>
                </a:ext>
              </a:extLst>
            </p:cNvPr>
            <p:cNvSpPr txBox="1"/>
            <p:nvPr/>
          </p:nvSpPr>
          <p:spPr>
            <a:xfrm>
              <a:off x="1381813" y="1606049"/>
              <a:ext cx="3245131" cy="698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rm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이상치로</a:t>
              </a: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나타나는 매물들을 자체적으로 필터링하여 피해 예방 </a:t>
              </a:r>
              <a:endParaRPr lang="en-US" altLang="zh-CN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94" name="ïṣľídé">
              <a:extLst>
                <a:ext uri="{FF2B5EF4-FFF2-40B4-BE49-F238E27FC236}">
                  <a16:creationId xmlns:a16="http://schemas.microsoft.com/office/drawing/2014/main" id="{36BBB8FA-E9EF-4434-A2AC-3B8C3E6BAD6A}"/>
                </a:ext>
              </a:extLst>
            </p:cNvPr>
            <p:cNvSpPr/>
            <p:nvPr/>
          </p:nvSpPr>
          <p:spPr>
            <a:xfrm>
              <a:off x="660773" y="1329892"/>
              <a:ext cx="728737" cy="728737"/>
            </a:xfrm>
            <a:prstGeom prst="round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95" name="íṣľidè">
            <a:extLst>
              <a:ext uri="{FF2B5EF4-FFF2-40B4-BE49-F238E27FC236}">
                <a16:creationId xmlns:a16="http://schemas.microsoft.com/office/drawing/2014/main" id="{3BFE7FE1-10E4-4245-B857-C0630B69BBEF}"/>
              </a:ext>
            </a:extLst>
          </p:cNvPr>
          <p:cNvGrpSpPr/>
          <p:nvPr/>
        </p:nvGrpSpPr>
        <p:grpSpPr>
          <a:xfrm>
            <a:off x="5188855" y="4785562"/>
            <a:ext cx="4714605" cy="1225772"/>
            <a:chOff x="660773" y="1066363"/>
            <a:chExt cx="2845294" cy="1225772"/>
          </a:xfrm>
        </p:grpSpPr>
        <p:sp>
          <p:nvSpPr>
            <p:cNvPr id="96" name="íśḷîḍè">
              <a:extLst>
                <a:ext uri="{FF2B5EF4-FFF2-40B4-BE49-F238E27FC236}">
                  <a16:creationId xmlns:a16="http://schemas.microsoft.com/office/drawing/2014/main" id="{DBA19F98-92E6-4894-ABF3-3DF01042B01C}"/>
                </a:ext>
              </a:extLst>
            </p:cNvPr>
            <p:cNvSpPr txBox="1"/>
            <p:nvPr/>
          </p:nvSpPr>
          <p:spPr>
            <a:xfrm>
              <a:off x="1095926" y="1066363"/>
              <a:ext cx="2410141" cy="52705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양질의 정보 제공</a:t>
              </a:r>
              <a:endParaRPr lang="vi-VN" sz="1600" b="1" dirty="0">
                <a:ea typeface="배달의민족 한나체 Air" panose="020B0600000101010101" pitchFamily="50" charset="-127"/>
              </a:endParaRPr>
            </a:p>
          </p:txBody>
        </p:sp>
        <p:sp>
          <p:nvSpPr>
            <p:cNvPr id="97" name="ïśļíḍè">
              <a:extLst>
                <a:ext uri="{FF2B5EF4-FFF2-40B4-BE49-F238E27FC236}">
                  <a16:creationId xmlns:a16="http://schemas.microsoft.com/office/drawing/2014/main" id="{00B62E14-5765-4307-B201-C617D860CD9A}"/>
                </a:ext>
              </a:extLst>
            </p:cNvPr>
            <p:cNvSpPr txBox="1"/>
            <p:nvPr/>
          </p:nvSpPr>
          <p:spPr>
            <a:xfrm>
              <a:off x="1112837" y="1593420"/>
              <a:ext cx="1941545" cy="698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rm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개인에게 예측 시세와 시각화를 제공하여 중고차 구매</a:t>
              </a:r>
              <a:r>
                <a:rPr lang="en-US" altLang="ko-KR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/</a:t>
              </a: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판매 의사결정에 도움</a:t>
              </a:r>
              <a:endPara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레몬 시장이라는 부정적 인식의 개선</a:t>
              </a:r>
              <a:endPara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zh-CN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98" name="ïśḻïḋè">
              <a:extLst>
                <a:ext uri="{FF2B5EF4-FFF2-40B4-BE49-F238E27FC236}">
                  <a16:creationId xmlns:a16="http://schemas.microsoft.com/office/drawing/2014/main" id="{CBF1438A-2489-4B31-8497-12817421B80F}"/>
                </a:ext>
              </a:extLst>
            </p:cNvPr>
            <p:cNvSpPr/>
            <p:nvPr/>
          </p:nvSpPr>
          <p:spPr>
            <a:xfrm>
              <a:off x="660773" y="1329892"/>
              <a:ext cx="435153" cy="728737"/>
            </a:xfrm>
            <a:prstGeom prst="round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9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 txBox="1">
            <a:spLocks/>
          </p:cNvSpPr>
          <p:nvPr/>
        </p:nvSpPr>
        <p:spPr>
          <a:xfrm>
            <a:off x="4923515" y="908596"/>
            <a:ext cx="2080491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Solutions</a:t>
            </a:r>
            <a:endParaRPr lang="zh-CN" altLang="en-US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1" name="Group 1">
            <a:extLst>
              <a:ext uri="{FF2B5EF4-FFF2-40B4-BE49-F238E27FC236}">
                <a16:creationId xmlns:a16="http://schemas.microsoft.com/office/drawing/2014/main" id="{7D30F8E3-F6BB-42E2-9F46-2BCFB2028BAB}"/>
              </a:ext>
            </a:extLst>
          </p:cNvPr>
          <p:cNvSpPr txBox="1">
            <a:spLocks/>
          </p:cNvSpPr>
          <p:nvPr/>
        </p:nvSpPr>
        <p:spPr>
          <a:xfrm>
            <a:off x="660772" y="918723"/>
            <a:ext cx="2080491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0000500000000000000" pitchFamily="2" charset="-122"/>
                <a:ea typeface="Arial" panose="00000500000000000000" pitchFamily="2" charset="-122"/>
                <a:cs typeface="+mj-cs"/>
              </a:defRPr>
            </a:lvl1pPr>
          </a:lstStyle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Problems</a:t>
            </a:r>
            <a:endParaRPr lang="zh-CN" altLang="en-US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4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OUP.ICON" val="#7476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OUP.ICON" val="#7476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OUP.ICON" val="#7476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OUP.ICON" val="#74765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OUP.ICON" val="#74765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OUP.ICON" val="#74765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OUP.ICON" val="#74765;"/>
</p:tagLst>
</file>

<file path=ppt/theme/theme1.xml><?xml version="1.0" encoding="utf-8"?>
<a:theme xmlns:a="http://schemas.openxmlformats.org/drawingml/2006/main" name="Office 主题​​">
  <a:themeElements>
    <a:clrScheme name="사용자 지정 2">
      <a:dk1>
        <a:srgbClr val="000000"/>
      </a:dk1>
      <a:lt1>
        <a:srgbClr val="FFFFFF"/>
      </a:lt1>
      <a:dk2>
        <a:srgbClr val="3F3F3F"/>
      </a:dk2>
      <a:lt2>
        <a:srgbClr val="D8F0FF"/>
      </a:lt2>
      <a:accent1>
        <a:srgbClr val="FFD478"/>
      </a:accent1>
      <a:accent2>
        <a:srgbClr val="FEFC78"/>
      </a:accent2>
      <a:accent3>
        <a:srgbClr val="FEFB00"/>
      </a:accent3>
      <a:accent4>
        <a:srgbClr val="595959"/>
      </a:accent4>
      <a:accent5>
        <a:srgbClr val="48A8D8"/>
      </a:accent5>
      <a:accent6>
        <a:srgbClr val="C0D8FF"/>
      </a:accent6>
      <a:hlink>
        <a:srgbClr val="A8D8F0"/>
      </a:hlink>
      <a:folHlink>
        <a:srgbClr val="C0D8F0"/>
      </a:folHlink>
    </a:clrScheme>
    <a:fontScheme name="Office">
      <a:majorFont>
        <a:latin typeface="Arial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1688</Words>
  <Application>Microsoft Office PowerPoint</Application>
  <PresentationFormat>와이드스크린</PresentationFormat>
  <Paragraphs>782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BM HANNA Air OTF</vt:lpstr>
      <vt:lpstr>Open Sans</vt:lpstr>
      <vt:lpstr>맑은 고딕</vt:lpstr>
      <vt:lpstr>opensans</vt:lpstr>
      <vt:lpstr>open</vt:lpstr>
      <vt:lpstr>Arial</vt:lpstr>
      <vt:lpstr>Arial Unicode MS</vt:lpstr>
      <vt:lpstr>배달의민족 한나체 Air</vt:lpstr>
      <vt:lpstr>Office 主题​​</vt:lpstr>
      <vt:lpstr>PowerPoint 프레젠테이션</vt:lpstr>
      <vt:lpstr>PowerPoint 프레젠테이션</vt:lpstr>
      <vt:lpstr>프로젝트 주제</vt:lpstr>
      <vt:lpstr>PowerPoint 프레젠테이션</vt:lpstr>
      <vt:lpstr>PowerPoint 프레젠테이션</vt:lpstr>
      <vt:lpstr>PowerPoint 프레젠테이션</vt:lpstr>
      <vt:lpstr>PowerPoint 프레젠테이션</vt:lpstr>
      <vt:lpstr>중고차 시장의 성장 및 트렌드</vt:lpstr>
      <vt:lpstr>Problems</vt:lpstr>
      <vt:lpstr>Problems</vt:lpstr>
      <vt:lpstr>Solutions</vt:lpstr>
      <vt:lpstr>Problems</vt:lpstr>
      <vt:lpstr>Solutions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SEMMA</vt:lpstr>
      <vt:lpstr>PowerPoint 프레젠테이션</vt:lpstr>
      <vt:lpstr>PowerPoint 프레젠테이션</vt:lpstr>
      <vt:lpstr>PowerPoint 프레젠테이션</vt:lpstr>
      <vt:lpstr>데이터 수집</vt:lpstr>
      <vt:lpstr>데이터 수집</vt:lpstr>
      <vt:lpstr>데이터 수집</vt:lpstr>
      <vt:lpstr>데이터 수집</vt:lpstr>
      <vt:lpstr>데이터 전처리</vt:lpstr>
      <vt:lpstr>데이터 전처리</vt:lpstr>
      <vt:lpstr>PowerPoint 프레젠테이션</vt:lpstr>
      <vt:lpstr>차종 별 팔린 기간 top 20 </vt:lpstr>
      <vt:lpstr>Decision Tree</vt:lpstr>
      <vt:lpstr>Random Forest</vt:lpstr>
      <vt:lpstr>EDA</vt:lpstr>
      <vt:lpstr>EDA</vt:lpstr>
      <vt:lpstr>PowerPoint 프레젠테이션</vt:lpstr>
      <vt:lpstr>모델링</vt:lpstr>
      <vt:lpstr>모델링</vt:lpstr>
      <vt:lpstr>모델링 평가</vt:lpstr>
      <vt:lpstr>XGBOOST 모델링 평가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2021-06-23T04:46:05Z</dcterms:created>
  <dcterms:modified xsi:type="dcterms:W3CDTF">2022-05-20T04:24:01Z</dcterms:modified>
</cp:coreProperties>
</file>